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47" r:id="rId2"/>
    <p:sldId id="348" r:id="rId3"/>
    <p:sldId id="349" r:id="rId4"/>
    <p:sldId id="350" r:id="rId5"/>
    <p:sldId id="351" r:id="rId6"/>
    <p:sldId id="352" r:id="rId7"/>
    <p:sldId id="353" r:id="rId8"/>
    <p:sldId id="355" r:id="rId9"/>
    <p:sldId id="356" r:id="rId10"/>
    <p:sldId id="357" r:id="rId11"/>
    <p:sldId id="358" r:id="rId12"/>
    <p:sldId id="359" r:id="rId13"/>
    <p:sldId id="360" r:id="rId14"/>
    <p:sldId id="361" r:id="rId15"/>
    <p:sldId id="362" r:id="rId16"/>
    <p:sldId id="363" r:id="rId17"/>
    <p:sldId id="369" r:id="rId18"/>
    <p:sldId id="371" r:id="rId19"/>
    <p:sldId id="364" r:id="rId20"/>
    <p:sldId id="366" r:id="rId21"/>
    <p:sldId id="365" r:id="rId22"/>
    <p:sldId id="368" r:id="rId23"/>
    <p:sldId id="367" r:id="rId24"/>
  </p:sldIdLst>
  <p:sldSz cx="12192000" cy="6858000"/>
  <p:notesSz cx="6858000" cy="9144000"/>
  <p:embeddedFontLst>
    <p:embeddedFont>
      <p:font typeface="a옛날사진관3" panose="02020600000000000000" pitchFamily="18" charset="-127"/>
      <p:regular r:id="rId25"/>
    </p:embeddedFont>
    <p:embeddedFont>
      <p:font typeface="a옛날사진관5" panose="02020600000000000000" pitchFamily="18" charset="-127"/>
      <p:regular r:id="rId26"/>
    </p:embeddedFont>
    <p:embeddedFont>
      <p:font typeface="KoPubWorld돋움체 Bold" panose="00000800000000000000" pitchFamily="2" charset="-127"/>
      <p:bold r:id="rId27"/>
    </p:embeddedFont>
    <p:embeddedFont>
      <p:font typeface="KoPubWorld돋움체_Pro Bold" panose="00000800000000000000" pitchFamily="50" charset="-127"/>
      <p:bold r:id="rId28"/>
    </p:embeddedFont>
    <p:embeddedFont>
      <p:font typeface="KoPubWorld바탕체 Medium" panose="00000600000000000000" pitchFamily="2" charset="-127"/>
      <p:regular r:id="rId29"/>
    </p:embeddedFont>
    <p:embeddedFont>
      <p:font typeface="에스코어 드림 1 Thin" panose="020B0403030302020204" pitchFamily="34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CFFF"/>
    <a:srgbClr val="FFE3E2"/>
    <a:srgbClr val="E1F8F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0CB609-D922-4322-AC4D-B410EC1896AC}" v="1041" dt="2019-06-27T10:34:57.1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3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송용우" userId="5fec0c1f-fbad-4bae-b61b-9d64b9ac64ce" providerId="ADAL" clId="{5D0CB609-D922-4322-AC4D-B410EC1896AC}"/>
    <pc:docChg chg="undo custSel addSld delSld modSld sldOrd">
      <pc:chgData name="송용우" userId="5fec0c1f-fbad-4bae-b61b-9d64b9ac64ce" providerId="ADAL" clId="{5D0CB609-D922-4322-AC4D-B410EC1896AC}" dt="2019-06-27T10:43:56.697" v="9683" actId="20577"/>
      <pc:docMkLst>
        <pc:docMk/>
      </pc:docMkLst>
      <pc:sldChg chg="modSp ord">
        <pc:chgData name="송용우" userId="5fec0c1f-fbad-4bae-b61b-9d64b9ac64ce" providerId="ADAL" clId="{5D0CB609-D922-4322-AC4D-B410EC1896AC}" dt="2019-06-27T10:04:18.757" v="9645" actId="1076"/>
        <pc:sldMkLst>
          <pc:docMk/>
          <pc:sldMk cId="3436897007" sldId="257"/>
        </pc:sldMkLst>
        <pc:spChg chg="mod">
          <ac:chgData name="송용우" userId="5fec0c1f-fbad-4bae-b61b-9d64b9ac64ce" providerId="ADAL" clId="{5D0CB609-D922-4322-AC4D-B410EC1896AC}" dt="2019-06-27T10:04:18.757" v="9645" actId="1076"/>
          <ac:spMkLst>
            <pc:docMk/>
            <pc:sldMk cId="3436897007" sldId="257"/>
            <ac:spMk id="6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10:04:13.523" v="9644" actId="2711"/>
          <ac:spMkLst>
            <pc:docMk/>
            <pc:sldMk cId="3436897007" sldId="257"/>
            <ac:spMk id="7" creationId="{00000000-0000-0000-0000-000000000000}"/>
          </ac:spMkLst>
        </pc:spChg>
      </pc:sldChg>
      <pc:sldChg chg="addSp delSp modSp">
        <pc:chgData name="송용우" userId="5fec0c1f-fbad-4bae-b61b-9d64b9ac64ce" providerId="ADAL" clId="{5D0CB609-D922-4322-AC4D-B410EC1896AC}" dt="2019-06-27T08:57:46.283" v="8980"/>
        <pc:sldMkLst>
          <pc:docMk/>
          <pc:sldMk cId="4291407074" sldId="259"/>
        </pc:sldMkLst>
        <pc:spChg chg="mod">
          <ac:chgData name="송용우" userId="5fec0c1f-fbad-4bae-b61b-9d64b9ac64ce" providerId="ADAL" clId="{5D0CB609-D922-4322-AC4D-B410EC1896AC}" dt="2019-06-27T08:57:46.283" v="8980"/>
          <ac:spMkLst>
            <pc:docMk/>
            <pc:sldMk cId="4291407074" sldId="259"/>
            <ac:spMk id="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8:47:43.303" v="111" actId="14100"/>
          <ac:spMkLst>
            <pc:docMk/>
            <pc:sldMk cId="4291407074" sldId="259"/>
            <ac:spMk id="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8:51:52.109" v="125" actId="478"/>
          <ac:spMkLst>
            <pc:docMk/>
            <pc:sldMk cId="4291407074" sldId="259"/>
            <ac:spMk id="6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9:49:50.431" v="579"/>
          <ac:spMkLst>
            <pc:docMk/>
            <pc:sldMk cId="4291407074" sldId="259"/>
            <ac:spMk id="7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6T08:54:28.543" v="154" actId="1076"/>
          <ac:spMkLst>
            <pc:docMk/>
            <pc:sldMk cId="4291407074" sldId="259"/>
            <ac:spMk id="9" creationId="{400371EB-0687-4E6E-B370-8E68108D4D0B}"/>
          </ac:spMkLst>
        </pc:spChg>
        <pc:spChg chg="add mod">
          <ac:chgData name="송용우" userId="5fec0c1f-fbad-4bae-b61b-9d64b9ac64ce" providerId="ADAL" clId="{5D0CB609-D922-4322-AC4D-B410EC1896AC}" dt="2019-06-26T08:55:39.059" v="192" actId="1076"/>
          <ac:spMkLst>
            <pc:docMk/>
            <pc:sldMk cId="4291407074" sldId="259"/>
            <ac:spMk id="10" creationId="{ACA8DEC6-101C-49AD-9678-4F41C87C24CB}"/>
          </ac:spMkLst>
        </pc:spChg>
        <pc:spChg chg="add mod">
          <ac:chgData name="송용우" userId="5fec0c1f-fbad-4bae-b61b-9d64b9ac64ce" providerId="ADAL" clId="{5D0CB609-D922-4322-AC4D-B410EC1896AC}" dt="2019-06-26T08:55:59.016" v="224" actId="20577"/>
          <ac:spMkLst>
            <pc:docMk/>
            <pc:sldMk cId="4291407074" sldId="259"/>
            <ac:spMk id="11" creationId="{408C3DA8-B864-4523-B6F6-26ED6288A078}"/>
          </ac:spMkLst>
        </pc:spChg>
        <pc:picChg chg="add del mod">
          <ac:chgData name="송용우" userId="5fec0c1f-fbad-4bae-b61b-9d64b9ac64ce" providerId="ADAL" clId="{5D0CB609-D922-4322-AC4D-B410EC1896AC}" dt="2019-06-26T08:53:11.720" v="135" actId="478"/>
          <ac:picMkLst>
            <pc:docMk/>
            <pc:sldMk cId="4291407074" sldId="259"/>
            <ac:picMk id="2050" creationId="{C5705689-7C4F-466C-8033-1998246C7A3E}"/>
          </ac:picMkLst>
        </pc:picChg>
        <pc:picChg chg="add mod">
          <ac:chgData name="송용우" userId="5fec0c1f-fbad-4bae-b61b-9d64b9ac64ce" providerId="ADAL" clId="{5D0CB609-D922-4322-AC4D-B410EC1896AC}" dt="2019-06-26T08:54:15.781" v="142" actId="1076"/>
          <ac:picMkLst>
            <pc:docMk/>
            <pc:sldMk cId="4291407074" sldId="259"/>
            <ac:picMk id="2052" creationId="{9353140A-40B4-4A77-8AC0-3AAB398644BC}"/>
          </ac:picMkLst>
        </pc:picChg>
        <pc:picChg chg="add mod">
          <ac:chgData name="송용우" userId="5fec0c1f-fbad-4bae-b61b-9d64b9ac64ce" providerId="ADAL" clId="{5D0CB609-D922-4322-AC4D-B410EC1896AC}" dt="2019-06-26T08:55:41.323" v="193" actId="1076"/>
          <ac:picMkLst>
            <pc:docMk/>
            <pc:sldMk cId="4291407074" sldId="259"/>
            <ac:picMk id="2054" creationId="{6E99A3C4-8FC0-47D3-B11C-9845D12D11A9}"/>
          </ac:picMkLst>
        </pc:picChg>
      </pc:sldChg>
      <pc:sldChg chg="modSp del">
        <pc:chgData name="송용우" userId="5fec0c1f-fbad-4bae-b61b-9d64b9ac64ce" providerId="ADAL" clId="{5D0CB609-D922-4322-AC4D-B410EC1896AC}" dt="2019-06-27T05:43:16.688" v="4367" actId="2696"/>
        <pc:sldMkLst>
          <pc:docMk/>
          <pc:sldMk cId="986253177" sldId="260"/>
        </pc:sldMkLst>
        <pc:spChg chg="mod">
          <ac:chgData name="송용우" userId="5fec0c1f-fbad-4bae-b61b-9d64b9ac64ce" providerId="ADAL" clId="{5D0CB609-D922-4322-AC4D-B410EC1896AC}" dt="2019-06-27T02:13:42.700" v="3989" actId="1076"/>
          <ac:spMkLst>
            <pc:docMk/>
            <pc:sldMk cId="986253177" sldId="260"/>
            <ac:spMk id="4" creationId="{00000000-0000-0000-0000-000000000000}"/>
          </ac:spMkLst>
        </pc:spChg>
      </pc:sldChg>
      <pc:sldChg chg="addSp delSp modSp">
        <pc:chgData name="송용우" userId="5fec0c1f-fbad-4bae-b61b-9d64b9ac64ce" providerId="ADAL" clId="{5D0CB609-D922-4322-AC4D-B410EC1896AC}" dt="2019-06-27T08:54:51.085" v="8939"/>
        <pc:sldMkLst>
          <pc:docMk/>
          <pc:sldMk cId="980747138" sldId="261"/>
        </pc:sldMkLst>
        <pc:spChg chg="mod">
          <ac:chgData name="송용우" userId="5fec0c1f-fbad-4bae-b61b-9d64b9ac64ce" providerId="ADAL" clId="{5D0CB609-D922-4322-AC4D-B410EC1896AC}" dt="2019-06-27T08:36:31.043" v="8166" actId="2085"/>
          <ac:spMkLst>
            <pc:docMk/>
            <pc:sldMk cId="980747138" sldId="261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8:34:57.528" v="8082" actId="2711"/>
          <ac:spMkLst>
            <pc:docMk/>
            <pc:sldMk cId="980747138" sldId="261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35:51.140" v="8154" actId="1076"/>
          <ac:spMkLst>
            <pc:docMk/>
            <pc:sldMk cId="980747138" sldId="261"/>
            <ac:spMk id="7" creationId="{58AB9395-CD89-4F3F-9825-5F3F242D3C0B}"/>
          </ac:spMkLst>
        </pc:spChg>
        <pc:spChg chg="add">
          <ac:chgData name="송용우" userId="5fec0c1f-fbad-4bae-b61b-9d64b9ac64ce" providerId="ADAL" clId="{5D0CB609-D922-4322-AC4D-B410EC1896AC}" dt="2019-06-27T08:54:51.085" v="8939"/>
          <ac:spMkLst>
            <pc:docMk/>
            <pc:sldMk cId="980747138" sldId="261"/>
            <ac:spMk id="8" creationId="{90FF8A9E-260B-4D4D-9056-5DC74E90D5CE}"/>
          </ac:spMkLst>
        </pc:spChg>
        <pc:picChg chg="add del mod">
          <ac:chgData name="송용우" userId="5fec0c1f-fbad-4bae-b61b-9d64b9ac64ce" providerId="ADAL" clId="{5D0CB609-D922-4322-AC4D-B410EC1896AC}" dt="2019-06-27T07:30:19.830" v="4396" actId="478"/>
          <ac:picMkLst>
            <pc:docMk/>
            <pc:sldMk cId="980747138" sldId="261"/>
            <ac:picMk id="2" creationId="{68886635-30B5-4A3C-9AF1-E37419001688}"/>
          </ac:picMkLst>
        </pc:picChg>
      </pc:sldChg>
      <pc:sldChg chg="del ord">
        <pc:chgData name="송용우" userId="5fec0c1f-fbad-4bae-b61b-9d64b9ac64ce" providerId="ADAL" clId="{5D0CB609-D922-4322-AC4D-B410EC1896AC}" dt="2019-06-27T08:37:09.919" v="8204" actId="2696"/>
        <pc:sldMkLst>
          <pc:docMk/>
          <pc:sldMk cId="1069333272" sldId="263"/>
        </pc:sldMkLst>
      </pc:sldChg>
      <pc:sldChg chg="del">
        <pc:chgData name="송용우" userId="5fec0c1f-fbad-4bae-b61b-9d64b9ac64ce" providerId="ADAL" clId="{5D0CB609-D922-4322-AC4D-B410EC1896AC}" dt="2019-06-27T05:43:19.268" v="4369" actId="2696"/>
        <pc:sldMkLst>
          <pc:docMk/>
          <pc:sldMk cId="3163413456" sldId="265"/>
        </pc:sldMkLst>
      </pc:sldChg>
      <pc:sldChg chg="addSp delSp modSp del">
        <pc:chgData name="송용우" userId="5fec0c1f-fbad-4bae-b61b-9d64b9ac64ce" providerId="ADAL" clId="{5D0CB609-D922-4322-AC4D-B410EC1896AC}" dt="2019-06-26T09:56:40.030" v="632" actId="2696"/>
        <pc:sldMkLst>
          <pc:docMk/>
          <pc:sldMk cId="3300538654" sldId="266"/>
        </pc:sldMkLst>
        <pc:graphicFrameChg chg="add del modGraphic">
          <ac:chgData name="송용우" userId="5fec0c1f-fbad-4bae-b61b-9d64b9ac64ce" providerId="ADAL" clId="{5D0CB609-D922-4322-AC4D-B410EC1896AC}" dt="2019-06-26T09:55:19.232" v="583" actId="27309"/>
          <ac:graphicFrameMkLst>
            <pc:docMk/>
            <pc:sldMk cId="3300538654" sldId="266"/>
            <ac:graphicFrameMk id="3" creationId="{A0179CD6-8734-40FD-B770-3C9D5F2CF66F}"/>
          </ac:graphicFrameMkLst>
        </pc:graphicFrameChg>
      </pc:sldChg>
      <pc:sldChg chg="addSp delSp modSp">
        <pc:chgData name="송용우" userId="5fec0c1f-fbad-4bae-b61b-9d64b9ac64ce" providerId="ADAL" clId="{5D0CB609-D922-4322-AC4D-B410EC1896AC}" dt="2019-06-27T09:18:15.781" v="9604" actId="2085"/>
        <pc:sldMkLst>
          <pc:docMk/>
          <pc:sldMk cId="1229590576" sldId="267"/>
        </pc:sldMkLst>
        <pc:spChg chg="add mod">
          <ac:chgData name="송용우" userId="5fec0c1f-fbad-4bae-b61b-9d64b9ac64ce" providerId="ADAL" clId="{5D0CB609-D922-4322-AC4D-B410EC1896AC}" dt="2019-06-27T09:16:52.765" v="9590" actId="1076"/>
          <ac:spMkLst>
            <pc:docMk/>
            <pc:sldMk cId="1229590576" sldId="267"/>
            <ac:spMk id="2" creationId="{9DA7CF5F-CE68-45EA-A2F4-1E48A87D2244}"/>
          </ac:spMkLst>
        </pc:spChg>
        <pc:spChg chg="add del">
          <ac:chgData name="송용우" userId="5fec0c1f-fbad-4bae-b61b-9d64b9ac64ce" providerId="ADAL" clId="{5D0CB609-D922-4322-AC4D-B410EC1896AC}" dt="2019-06-27T09:16:39.121" v="9583"/>
          <ac:spMkLst>
            <pc:docMk/>
            <pc:sldMk cId="1229590576" sldId="267"/>
            <ac:spMk id="3" creationId="{B532BA91-32A7-45D1-AEA7-4CF19AF51E60}"/>
          </ac:spMkLst>
        </pc:spChg>
        <pc:spChg chg="mod">
          <ac:chgData name="송용우" userId="5fec0c1f-fbad-4bae-b61b-9d64b9ac64ce" providerId="ADAL" clId="{5D0CB609-D922-4322-AC4D-B410EC1896AC}" dt="2019-06-27T09:18:15.781" v="9604" actId="2085"/>
          <ac:spMkLst>
            <pc:docMk/>
            <pc:sldMk cId="1229590576" sldId="267"/>
            <ac:spMk id="5" creationId="{00000000-0000-0000-0000-000000000000}"/>
          </ac:spMkLst>
        </pc:spChg>
        <pc:spChg chg="add del mod">
          <ac:chgData name="송용우" userId="5fec0c1f-fbad-4bae-b61b-9d64b9ac64ce" providerId="ADAL" clId="{5D0CB609-D922-4322-AC4D-B410EC1896AC}" dt="2019-06-27T09:16:50.759" v="9589" actId="1076"/>
          <ac:spMkLst>
            <pc:docMk/>
            <pc:sldMk cId="1229590576" sldId="267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9:16:55.613" v="9591" actId="1076"/>
          <ac:spMkLst>
            <pc:docMk/>
            <pc:sldMk cId="1229590576" sldId="267"/>
            <ac:spMk id="7" creationId="{F159E829-ECEF-4A14-B1C1-91FA8CAA495C}"/>
          </ac:spMkLst>
        </pc:spChg>
        <pc:spChg chg="add del mod">
          <ac:chgData name="송용우" userId="5fec0c1f-fbad-4bae-b61b-9d64b9ac64ce" providerId="ADAL" clId="{5D0CB609-D922-4322-AC4D-B410EC1896AC}" dt="2019-06-27T09:16:28.670" v="9579" actId="478"/>
          <ac:spMkLst>
            <pc:docMk/>
            <pc:sldMk cId="1229590576" sldId="267"/>
            <ac:spMk id="8" creationId="{9687054E-8661-4930-9A77-DE86DEE0EA34}"/>
          </ac:spMkLst>
        </pc:spChg>
        <pc:spChg chg="add mod">
          <ac:chgData name="송용우" userId="5fec0c1f-fbad-4bae-b61b-9d64b9ac64ce" providerId="ADAL" clId="{5D0CB609-D922-4322-AC4D-B410EC1896AC}" dt="2019-06-27T09:17:18.387" v="9597" actId="403"/>
          <ac:spMkLst>
            <pc:docMk/>
            <pc:sldMk cId="1229590576" sldId="267"/>
            <ac:spMk id="9" creationId="{56AA0616-8A92-4015-A0BE-69FB33B657C7}"/>
          </ac:spMkLst>
        </pc:spChg>
        <pc:spChg chg="add mod">
          <ac:chgData name="송용우" userId="5fec0c1f-fbad-4bae-b61b-9d64b9ac64ce" providerId="ADAL" clId="{5D0CB609-D922-4322-AC4D-B410EC1896AC}" dt="2019-06-27T09:17:41.491" v="9602" actId="1076"/>
          <ac:spMkLst>
            <pc:docMk/>
            <pc:sldMk cId="1229590576" sldId="267"/>
            <ac:spMk id="10" creationId="{38B525D8-FC52-4202-9DFE-D16F9F201AF4}"/>
          </ac:spMkLst>
        </pc:spChg>
      </pc:sldChg>
      <pc:sldChg chg="addSp delSp modSp">
        <pc:chgData name="송용우" userId="5fec0c1f-fbad-4bae-b61b-9d64b9ac64ce" providerId="ADAL" clId="{5D0CB609-D922-4322-AC4D-B410EC1896AC}" dt="2019-06-26T10:03:46.569" v="779" actId="1076"/>
        <pc:sldMkLst>
          <pc:docMk/>
          <pc:sldMk cId="3157884792" sldId="268"/>
        </pc:sldMkLst>
        <pc:spChg chg="add mod">
          <ac:chgData name="송용우" userId="5fec0c1f-fbad-4bae-b61b-9d64b9ac64ce" providerId="ADAL" clId="{5D0CB609-D922-4322-AC4D-B410EC1896AC}" dt="2019-06-26T10:03:34.562" v="775" actId="13822"/>
          <ac:spMkLst>
            <pc:docMk/>
            <pc:sldMk cId="3157884792" sldId="268"/>
            <ac:spMk id="2" creationId="{DB56C8DF-B7F9-4226-A06F-3DA9780C7177}"/>
          </ac:spMkLst>
        </pc:spChg>
        <pc:spChg chg="del mod">
          <ac:chgData name="송용우" userId="5fec0c1f-fbad-4bae-b61b-9d64b9ac64ce" providerId="ADAL" clId="{5D0CB609-D922-4322-AC4D-B410EC1896AC}" dt="2019-06-26T09:56:44.460" v="634" actId="478"/>
          <ac:spMkLst>
            <pc:docMk/>
            <pc:sldMk cId="3157884792" sldId="268"/>
            <ac:spMk id="13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9:56:45.636" v="635" actId="478"/>
          <ac:spMkLst>
            <pc:docMk/>
            <pc:sldMk cId="3157884792" sldId="268"/>
            <ac:spMk id="1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9:56:47.843" v="636" actId="478"/>
          <ac:spMkLst>
            <pc:docMk/>
            <pc:sldMk cId="3157884792" sldId="268"/>
            <ac:spMk id="1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9:56:49.339" v="637" actId="478"/>
          <ac:spMkLst>
            <pc:docMk/>
            <pc:sldMk cId="3157884792" sldId="268"/>
            <ac:spMk id="1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6T10:03:41.550" v="777" actId="1076"/>
          <ac:spMkLst>
            <pc:docMk/>
            <pc:sldMk cId="3157884792" sldId="268"/>
            <ac:spMk id="24" creationId="{CE6AB683-093C-4B58-88BC-9509207ACFA8}"/>
          </ac:spMkLst>
        </pc:spChg>
        <pc:spChg chg="add mod">
          <ac:chgData name="송용우" userId="5fec0c1f-fbad-4bae-b61b-9d64b9ac64ce" providerId="ADAL" clId="{5D0CB609-D922-4322-AC4D-B410EC1896AC}" dt="2019-06-26T10:03:46.569" v="779" actId="1076"/>
          <ac:spMkLst>
            <pc:docMk/>
            <pc:sldMk cId="3157884792" sldId="268"/>
            <ac:spMk id="25" creationId="{67AB1AE1-E80E-4649-98C7-96B551A0E307}"/>
          </ac:spMkLst>
        </pc:spChg>
        <pc:spChg chg="del">
          <ac:chgData name="송용우" userId="5fec0c1f-fbad-4bae-b61b-9d64b9ac64ce" providerId="ADAL" clId="{5D0CB609-D922-4322-AC4D-B410EC1896AC}" dt="2019-06-26T09:56:56.748" v="644" actId="478"/>
          <ac:spMkLst>
            <pc:docMk/>
            <pc:sldMk cId="3157884792" sldId="268"/>
            <ac:spMk id="27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9:56:55.452" v="643" actId="478"/>
          <ac:spMkLst>
            <pc:docMk/>
            <pc:sldMk cId="3157884792" sldId="268"/>
            <ac:spMk id="28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9:56:21.654" v="628" actId="1076"/>
          <ac:spMkLst>
            <pc:docMk/>
            <pc:sldMk cId="3157884792" sldId="268"/>
            <ac:spMk id="29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9:56:25.058" v="629" actId="14100"/>
          <ac:spMkLst>
            <pc:docMk/>
            <pc:sldMk cId="3157884792" sldId="268"/>
            <ac:spMk id="30" creationId="{00000000-0000-0000-0000-000000000000}"/>
          </ac:spMkLst>
        </pc:spChg>
        <pc:cxnChg chg="del">
          <ac:chgData name="송용우" userId="5fec0c1f-fbad-4bae-b61b-9d64b9ac64ce" providerId="ADAL" clId="{5D0CB609-D922-4322-AC4D-B410EC1896AC}" dt="2019-06-26T09:56:53.122" v="641" actId="478"/>
          <ac:cxnSpMkLst>
            <pc:docMk/>
            <pc:sldMk cId="3157884792" sldId="268"/>
            <ac:cxnSpMk id="3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6:50.193" v="638" actId="478"/>
          <ac:cxnSpMkLst>
            <pc:docMk/>
            <pc:sldMk cId="3157884792" sldId="268"/>
            <ac:cxnSpMk id="18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6:50.947" v="639" actId="478"/>
          <ac:cxnSpMkLst>
            <pc:docMk/>
            <pc:sldMk cId="3157884792" sldId="268"/>
            <ac:cxnSpMk id="19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6:51.921" v="640" actId="478"/>
          <ac:cxnSpMkLst>
            <pc:docMk/>
            <pc:sldMk cId="3157884792" sldId="268"/>
            <ac:cxnSpMk id="20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6:54.091" v="642" actId="478"/>
          <ac:cxnSpMkLst>
            <pc:docMk/>
            <pc:sldMk cId="3157884792" sldId="268"/>
            <ac:cxnSpMk id="26" creationId="{00000000-0000-0000-0000-000000000000}"/>
          </ac:cxnSpMkLst>
        </pc:cxnChg>
      </pc:sldChg>
      <pc:sldChg chg="del">
        <pc:chgData name="송용우" userId="5fec0c1f-fbad-4bae-b61b-9d64b9ac64ce" providerId="ADAL" clId="{5D0CB609-D922-4322-AC4D-B410EC1896AC}" dt="2019-06-26T09:59:11.407" v="750" actId="2696"/>
        <pc:sldMkLst>
          <pc:docMk/>
          <pc:sldMk cId="1074184429" sldId="269"/>
        </pc:sldMkLst>
      </pc:sldChg>
      <pc:sldChg chg="addSp modSp">
        <pc:chgData name="송용우" userId="5fec0c1f-fbad-4bae-b61b-9d64b9ac64ce" providerId="ADAL" clId="{5D0CB609-D922-4322-AC4D-B410EC1896AC}" dt="2019-06-27T08:00:54.426" v="5653" actId="1076"/>
        <pc:sldMkLst>
          <pc:docMk/>
          <pc:sldMk cId="3671828286" sldId="270"/>
        </pc:sldMkLst>
        <pc:spChg chg="mod">
          <ac:chgData name="송용우" userId="5fec0c1f-fbad-4bae-b61b-9d64b9ac64ce" providerId="ADAL" clId="{5D0CB609-D922-4322-AC4D-B410EC1896AC}" dt="2019-06-26T08:46:44.112" v="19" actId="1076"/>
          <ac:spMkLst>
            <pc:docMk/>
            <pc:sldMk cId="3671828286" sldId="270"/>
            <ac:spMk id="6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8:46:29.344" v="14" actId="1076"/>
          <ac:spMkLst>
            <pc:docMk/>
            <pc:sldMk cId="3671828286" sldId="270"/>
            <ac:spMk id="7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8:00:50.341" v="5652" actId="1076"/>
          <ac:spMkLst>
            <pc:docMk/>
            <pc:sldMk cId="3671828286" sldId="270"/>
            <ac:spMk id="8" creationId="{00000000-0000-0000-0000-000000000000}"/>
          </ac:spMkLst>
        </pc:spChg>
        <pc:picChg chg="add mod">
          <ac:chgData name="송용우" userId="5fec0c1f-fbad-4bae-b61b-9d64b9ac64ce" providerId="ADAL" clId="{5D0CB609-D922-4322-AC4D-B410EC1896AC}" dt="2019-06-27T08:00:54.426" v="5653" actId="1076"/>
          <ac:picMkLst>
            <pc:docMk/>
            <pc:sldMk cId="3671828286" sldId="270"/>
            <ac:picMk id="1026" creationId="{E4C19952-89D5-4BB2-A925-81438BBFBD7B}"/>
          </ac:picMkLst>
        </pc:picChg>
      </pc:sldChg>
      <pc:sldChg chg="modSp ord">
        <pc:chgData name="송용우" userId="5fec0c1f-fbad-4bae-b61b-9d64b9ac64ce" providerId="ADAL" clId="{5D0CB609-D922-4322-AC4D-B410EC1896AC}" dt="2019-06-27T09:41:46.923" v="9619" actId="20577"/>
        <pc:sldMkLst>
          <pc:docMk/>
          <pc:sldMk cId="2034249273" sldId="272"/>
        </pc:sldMkLst>
        <pc:spChg chg="mod">
          <ac:chgData name="송용우" userId="5fec0c1f-fbad-4bae-b61b-9d64b9ac64ce" providerId="ADAL" clId="{5D0CB609-D922-4322-AC4D-B410EC1896AC}" dt="2019-06-27T01:40:16.439" v="2674"/>
          <ac:spMkLst>
            <pc:docMk/>
            <pc:sldMk cId="2034249273" sldId="272"/>
            <ac:spMk id="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8:10:50.910" v="6296" actId="207"/>
          <ac:spMkLst>
            <pc:docMk/>
            <pc:sldMk cId="2034249273" sldId="272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9:41:46.923" v="9619" actId="20577"/>
          <ac:spMkLst>
            <pc:docMk/>
            <pc:sldMk cId="2034249273" sldId="272"/>
            <ac:spMk id="7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1:35:53.480" v="2595" actId="403"/>
          <ac:spMkLst>
            <pc:docMk/>
            <pc:sldMk cId="2034249273" sldId="272"/>
            <ac:spMk id="19" creationId="{00000000-0000-0000-0000-000000000000}"/>
          </ac:spMkLst>
        </pc:spChg>
      </pc:sldChg>
      <pc:sldChg chg="addSp delSp modSp">
        <pc:chgData name="송용우" userId="5fec0c1f-fbad-4bae-b61b-9d64b9ac64ce" providerId="ADAL" clId="{5D0CB609-D922-4322-AC4D-B410EC1896AC}" dt="2019-06-27T08:10:03.499" v="6289" actId="1076"/>
        <pc:sldMkLst>
          <pc:docMk/>
          <pc:sldMk cId="440471612" sldId="273"/>
        </pc:sldMkLst>
        <pc:spChg chg="add del mod">
          <ac:chgData name="송용우" userId="5fec0c1f-fbad-4bae-b61b-9d64b9ac64ce" providerId="ADAL" clId="{5D0CB609-D922-4322-AC4D-B410EC1896AC}" dt="2019-06-26T10:05:48.118" v="813" actId="1076"/>
          <ac:spMkLst>
            <pc:docMk/>
            <pc:sldMk cId="440471612" sldId="273"/>
            <ac:spMk id="5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6T10:33:57.978" v="1309"/>
          <ac:spMkLst>
            <pc:docMk/>
            <pc:sldMk cId="440471612" sldId="273"/>
            <ac:spMk id="6" creationId="{51B1F457-E983-44BA-BC4F-21C8ED8A6958}"/>
          </ac:spMkLst>
        </pc:spChg>
        <pc:spChg chg="add del mod">
          <ac:chgData name="송용우" userId="5fec0c1f-fbad-4bae-b61b-9d64b9ac64ce" providerId="ADAL" clId="{5D0CB609-D922-4322-AC4D-B410EC1896AC}" dt="2019-06-26T10:05:54.575" v="814" actId="1076"/>
          <ac:spMkLst>
            <pc:docMk/>
            <pc:sldMk cId="440471612" sldId="273"/>
            <ac:spMk id="7" creationId="{00000000-0000-0000-0000-000000000000}"/>
          </ac:spMkLst>
        </pc:spChg>
        <pc:spChg chg="add del mod">
          <ac:chgData name="송용우" userId="5fec0c1f-fbad-4bae-b61b-9d64b9ac64ce" providerId="ADAL" clId="{5D0CB609-D922-4322-AC4D-B410EC1896AC}" dt="2019-06-26T10:23:36.899" v="1045" actId="478"/>
          <ac:spMkLst>
            <pc:docMk/>
            <pc:sldMk cId="440471612" sldId="273"/>
            <ac:spMk id="8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6T10:05:44.464" v="812"/>
          <ac:spMkLst>
            <pc:docMk/>
            <pc:sldMk cId="440471612" sldId="273"/>
            <ac:spMk id="9" creationId="{F1560556-659D-4D77-BFE5-1054DBE6C502}"/>
          </ac:spMkLst>
        </pc:spChg>
        <pc:spChg chg="add mod">
          <ac:chgData name="송용우" userId="5fec0c1f-fbad-4bae-b61b-9d64b9ac64ce" providerId="ADAL" clId="{5D0CB609-D922-4322-AC4D-B410EC1896AC}" dt="2019-06-26T10:24:14.937" v="1047" actId="1076"/>
          <ac:spMkLst>
            <pc:docMk/>
            <pc:sldMk cId="440471612" sldId="273"/>
            <ac:spMk id="10" creationId="{2A63EC9B-02A9-4FEE-9BBA-43B594B74E6C}"/>
          </ac:spMkLst>
        </pc:spChg>
        <pc:spChg chg="add mod">
          <ac:chgData name="송용우" userId="5fec0c1f-fbad-4bae-b61b-9d64b9ac64ce" providerId="ADAL" clId="{5D0CB609-D922-4322-AC4D-B410EC1896AC}" dt="2019-06-26T10:24:18.307" v="1049" actId="1076"/>
          <ac:spMkLst>
            <pc:docMk/>
            <pc:sldMk cId="440471612" sldId="273"/>
            <ac:spMk id="11" creationId="{12127A09-BE35-4923-9453-6990A85AE03C}"/>
          </ac:spMkLst>
        </pc:spChg>
        <pc:spChg chg="add mod">
          <ac:chgData name="송용우" userId="5fec0c1f-fbad-4bae-b61b-9d64b9ac64ce" providerId="ADAL" clId="{5D0CB609-D922-4322-AC4D-B410EC1896AC}" dt="2019-06-26T10:24:23.879" v="1051" actId="1076"/>
          <ac:spMkLst>
            <pc:docMk/>
            <pc:sldMk cId="440471612" sldId="273"/>
            <ac:spMk id="12" creationId="{E429B60E-F403-4F61-A92D-60D1502D714E}"/>
          </ac:spMkLst>
        </pc:spChg>
        <pc:spChg chg="add mod">
          <ac:chgData name="송용우" userId="5fec0c1f-fbad-4bae-b61b-9d64b9ac64ce" providerId="ADAL" clId="{5D0CB609-D922-4322-AC4D-B410EC1896AC}" dt="2019-06-27T08:10:03.499" v="6289" actId="1076"/>
          <ac:spMkLst>
            <pc:docMk/>
            <pc:sldMk cId="440471612" sldId="273"/>
            <ac:spMk id="13" creationId="{4026B2AE-04F8-40A7-9555-891AA8945BFE}"/>
          </ac:spMkLst>
        </pc:spChg>
        <pc:spChg chg="add mod">
          <ac:chgData name="송용우" userId="5fec0c1f-fbad-4bae-b61b-9d64b9ac64ce" providerId="ADAL" clId="{5D0CB609-D922-4322-AC4D-B410EC1896AC}" dt="2019-06-27T08:09:35.302" v="6272" actId="2711"/>
          <ac:spMkLst>
            <pc:docMk/>
            <pc:sldMk cId="440471612" sldId="273"/>
            <ac:spMk id="14" creationId="{6A2C75A2-7A2D-4080-8FC2-C13A34CAABB8}"/>
          </ac:spMkLst>
        </pc:spChg>
        <pc:spChg chg="add mod">
          <ac:chgData name="송용우" userId="5fec0c1f-fbad-4bae-b61b-9d64b9ac64ce" providerId="ADAL" clId="{5D0CB609-D922-4322-AC4D-B410EC1896AC}" dt="2019-06-27T08:09:41.278" v="6273" actId="2711"/>
          <ac:spMkLst>
            <pc:docMk/>
            <pc:sldMk cId="440471612" sldId="273"/>
            <ac:spMk id="15" creationId="{965AAF7D-4329-40F2-AAF1-3B8F57EB0F7B}"/>
          </ac:spMkLst>
        </pc:spChg>
        <pc:picChg chg="add del mod">
          <ac:chgData name="송용우" userId="5fec0c1f-fbad-4bae-b61b-9d64b9ac64ce" providerId="ADAL" clId="{5D0CB609-D922-4322-AC4D-B410EC1896AC}" dt="2019-06-26T10:05:48.118" v="813" actId="1076"/>
          <ac:picMkLst>
            <pc:docMk/>
            <pc:sldMk cId="440471612" sldId="273"/>
            <ac:picMk id="4" creationId="{00000000-0000-0000-0000-000000000000}"/>
          </ac:picMkLst>
        </pc:picChg>
      </pc:sldChg>
      <pc:sldChg chg="addSp modSp">
        <pc:chgData name="송용우" userId="5fec0c1f-fbad-4bae-b61b-9d64b9ac64ce" providerId="ADAL" clId="{5D0CB609-D922-4322-AC4D-B410EC1896AC}" dt="2019-06-27T10:35:05.457" v="9677" actId="14100"/>
        <pc:sldMkLst>
          <pc:docMk/>
          <pc:sldMk cId="3931330579" sldId="274"/>
        </pc:sldMkLst>
        <pc:spChg chg="mod">
          <ac:chgData name="송용우" userId="5fec0c1f-fbad-4bae-b61b-9d64b9ac64ce" providerId="ADAL" clId="{5D0CB609-D922-4322-AC4D-B410EC1896AC}" dt="2019-06-27T08:36:40.250" v="8170" actId="2085"/>
          <ac:spMkLst>
            <pc:docMk/>
            <pc:sldMk cId="3931330579" sldId="274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10:35:05.457" v="9677" actId="14100"/>
          <ac:spMkLst>
            <pc:docMk/>
            <pc:sldMk cId="3931330579" sldId="274"/>
            <ac:spMk id="6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54:55.800" v="8941"/>
          <ac:spMkLst>
            <pc:docMk/>
            <pc:sldMk cId="3931330579" sldId="274"/>
            <ac:spMk id="7" creationId="{8B23B960-17C4-4B6D-9C47-E741DC645E78}"/>
          </ac:spMkLst>
        </pc:spChg>
      </pc:sldChg>
      <pc:sldChg chg="del">
        <pc:chgData name="송용우" userId="5fec0c1f-fbad-4bae-b61b-9d64b9ac64ce" providerId="ADAL" clId="{5D0CB609-D922-4322-AC4D-B410EC1896AC}" dt="2019-06-26T10:01:19.284" v="751" actId="2696"/>
        <pc:sldMkLst>
          <pc:docMk/>
          <pc:sldMk cId="3783282328" sldId="275"/>
        </pc:sldMkLst>
      </pc:sldChg>
      <pc:sldChg chg="addSp delSp modSp ord">
        <pc:chgData name="송용우" userId="5fec0c1f-fbad-4bae-b61b-9d64b9ac64ce" providerId="ADAL" clId="{5D0CB609-D922-4322-AC4D-B410EC1896AC}" dt="2019-06-27T08:44:51.871" v="8403" actId="403"/>
        <pc:sldMkLst>
          <pc:docMk/>
          <pc:sldMk cId="302916578" sldId="276"/>
        </pc:sldMkLst>
        <pc:spChg chg="add mod">
          <ac:chgData name="송용우" userId="5fec0c1f-fbad-4bae-b61b-9d64b9ac64ce" providerId="ADAL" clId="{5D0CB609-D922-4322-AC4D-B410EC1896AC}" dt="2019-06-27T08:37:47.435" v="8211" actId="404"/>
          <ac:spMkLst>
            <pc:docMk/>
            <pc:sldMk cId="302916578" sldId="276"/>
            <ac:spMk id="2" creationId="{1BB93103-E2DA-4A9C-BE80-58E850E9202E}"/>
          </ac:spMkLst>
        </pc:spChg>
        <pc:spChg chg="add mod">
          <ac:chgData name="송용우" userId="5fec0c1f-fbad-4bae-b61b-9d64b9ac64ce" providerId="ADAL" clId="{5D0CB609-D922-4322-AC4D-B410EC1896AC}" dt="2019-06-27T07:41:16.155" v="4877" actId="1076"/>
          <ac:spMkLst>
            <pc:docMk/>
            <pc:sldMk cId="302916578" sldId="276"/>
            <ac:spMk id="3" creationId="{BD7FEDD1-E2DC-4407-9E16-B10F0D12214E}"/>
          </ac:spMkLst>
        </pc:spChg>
        <pc:spChg chg="del">
          <ac:chgData name="송용우" userId="5fec0c1f-fbad-4bae-b61b-9d64b9ac64ce" providerId="ADAL" clId="{5D0CB609-D922-4322-AC4D-B410EC1896AC}" dt="2019-06-27T08:37:38.450" v="8209" actId="478"/>
          <ac:spMkLst>
            <pc:docMk/>
            <pc:sldMk cId="302916578" sldId="276"/>
            <ac:spMk id="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8:37:37.193" v="8208" actId="478"/>
          <ac:spMkLst>
            <pc:docMk/>
            <pc:sldMk cId="302916578" sldId="276"/>
            <ac:spMk id="5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8:44:12.865" v="8259" actId="478"/>
          <ac:spMkLst>
            <pc:docMk/>
            <pc:sldMk cId="302916578" sldId="276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43:58.636" v="8250"/>
          <ac:spMkLst>
            <pc:docMk/>
            <pc:sldMk cId="302916578" sldId="276"/>
            <ac:spMk id="7" creationId="{5157F18A-5A11-46D4-AE48-8171AD08745D}"/>
          </ac:spMkLst>
        </pc:spChg>
        <pc:spChg chg="add mod">
          <ac:chgData name="송용우" userId="5fec0c1f-fbad-4bae-b61b-9d64b9ac64ce" providerId="ADAL" clId="{5D0CB609-D922-4322-AC4D-B410EC1896AC}" dt="2019-06-27T08:44:03.258" v="8258"/>
          <ac:spMkLst>
            <pc:docMk/>
            <pc:sldMk cId="302916578" sldId="276"/>
            <ac:spMk id="8" creationId="{076E575F-2AA5-4B31-8467-E10B2E78D242}"/>
          </ac:spMkLst>
        </pc:spChg>
        <pc:spChg chg="add mod">
          <ac:chgData name="송용우" userId="5fec0c1f-fbad-4bae-b61b-9d64b9ac64ce" providerId="ADAL" clId="{5D0CB609-D922-4322-AC4D-B410EC1896AC}" dt="2019-06-27T07:41:12.123" v="4876" actId="1076"/>
          <ac:spMkLst>
            <pc:docMk/>
            <pc:sldMk cId="302916578" sldId="276"/>
            <ac:spMk id="9" creationId="{44BD464D-020F-4CA3-AF53-7481D1C1C1C1}"/>
          </ac:spMkLst>
        </pc:spChg>
        <pc:spChg chg="add mod">
          <ac:chgData name="송용우" userId="5fec0c1f-fbad-4bae-b61b-9d64b9ac64ce" providerId="ADAL" clId="{5D0CB609-D922-4322-AC4D-B410EC1896AC}" dt="2019-06-27T08:44:01.467" v="8254"/>
          <ac:spMkLst>
            <pc:docMk/>
            <pc:sldMk cId="302916578" sldId="276"/>
            <ac:spMk id="10" creationId="{2FDC556C-6858-43E8-BECB-0F19549C9538}"/>
          </ac:spMkLst>
        </pc:spChg>
        <pc:spChg chg="add">
          <ac:chgData name="송용우" userId="5fec0c1f-fbad-4bae-b61b-9d64b9ac64ce" providerId="ADAL" clId="{5D0CB609-D922-4322-AC4D-B410EC1896AC}" dt="2019-06-27T08:37:39.262" v="8210"/>
          <ac:spMkLst>
            <pc:docMk/>
            <pc:sldMk cId="302916578" sldId="276"/>
            <ac:spMk id="11" creationId="{5C85B1EB-9CCE-4225-8363-4B2C9594A107}"/>
          </ac:spMkLst>
        </pc:spChg>
        <pc:spChg chg="add">
          <ac:chgData name="송용우" userId="5fec0c1f-fbad-4bae-b61b-9d64b9ac64ce" providerId="ADAL" clId="{5D0CB609-D922-4322-AC4D-B410EC1896AC}" dt="2019-06-27T08:37:39.262" v="8210"/>
          <ac:spMkLst>
            <pc:docMk/>
            <pc:sldMk cId="302916578" sldId="276"/>
            <ac:spMk id="12" creationId="{80A9556A-700D-489D-B9E9-2389A18A6BDC}"/>
          </ac:spMkLst>
        </pc:spChg>
        <pc:spChg chg="add mod">
          <ac:chgData name="송용우" userId="5fec0c1f-fbad-4bae-b61b-9d64b9ac64ce" providerId="ADAL" clId="{5D0CB609-D922-4322-AC4D-B410EC1896AC}" dt="2019-06-27T08:44:51.871" v="8403" actId="403"/>
          <ac:spMkLst>
            <pc:docMk/>
            <pc:sldMk cId="302916578" sldId="276"/>
            <ac:spMk id="13" creationId="{B21AF5EE-492E-45CF-BC61-994840663AB2}"/>
          </ac:spMkLst>
        </pc:spChg>
      </pc:sldChg>
      <pc:sldChg chg="addSp delSp modSp ord">
        <pc:chgData name="송용우" userId="5fec0c1f-fbad-4bae-b61b-9d64b9ac64ce" providerId="ADAL" clId="{5D0CB609-D922-4322-AC4D-B410EC1896AC}" dt="2019-06-27T08:43:33.376" v="8245" actId="2085"/>
        <pc:sldMkLst>
          <pc:docMk/>
          <pc:sldMk cId="2453280698" sldId="277"/>
        </pc:sldMkLst>
        <pc:spChg chg="add mod">
          <ac:chgData name="송용우" userId="5fec0c1f-fbad-4bae-b61b-9d64b9ac64ce" providerId="ADAL" clId="{5D0CB609-D922-4322-AC4D-B410EC1896AC}" dt="2019-06-27T08:37:16.792" v="8207" actId="1076"/>
          <ac:spMkLst>
            <pc:docMk/>
            <pc:sldMk cId="2453280698" sldId="277"/>
            <ac:spMk id="2" creationId="{F0660CF6-DAB9-435D-BDF0-287DC38059BB}"/>
          </ac:spMkLst>
        </pc:spChg>
        <pc:spChg chg="mod">
          <ac:chgData name="송용우" userId="5fec0c1f-fbad-4bae-b61b-9d64b9ac64ce" providerId="ADAL" clId="{5D0CB609-D922-4322-AC4D-B410EC1896AC}" dt="2019-06-27T08:43:33.376" v="8245" actId="2085"/>
          <ac:spMkLst>
            <pc:docMk/>
            <pc:sldMk cId="2453280698" sldId="277"/>
            <ac:spMk id="5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7:50:55.075" v="5288" actId="478"/>
          <ac:spMkLst>
            <pc:docMk/>
            <pc:sldMk cId="2453280698" sldId="277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37:14.774" v="8206" actId="1076"/>
          <ac:spMkLst>
            <pc:docMk/>
            <pc:sldMk cId="2453280698" sldId="277"/>
            <ac:spMk id="7" creationId="{B4F6C3BB-3C09-4B73-B384-2BB0958D5A8B}"/>
          </ac:spMkLst>
        </pc:spChg>
        <pc:spChg chg="add mod">
          <ac:chgData name="송용우" userId="5fec0c1f-fbad-4bae-b61b-9d64b9ac64ce" providerId="ADAL" clId="{5D0CB609-D922-4322-AC4D-B410EC1896AC}" dt="2019-06-27T08:37:13.082" v="8205" actId="1076"/>
          <ac:spMkLst>
            <pc:docMk/>
            <pc:sldMk cId="2453280698" sldId="277"/>
            <ac:spMk id="8" creationId="{0F877ABD-511E-46EC-9937-EA25883A407C}"/>
          </ac:spMkLst>
        </pc:spChg>
        <pc:spChg chg="add mod">
          <ac:chgData name="송용우" userId="5fec0c1f-fbad-4bae-b61b-9d64b9ac64ce" providerId="ADAL" clId="{5D0CB609-D922-4322-AC4D-B410EC1896AC}" dt="2019-06-27T07:51:55.529" v="5352" actId="1076"/>
          <ac:spMkLst>
            <pc:docMk/>
            <pc:sldMk cId="2453280698" sldId="277"/>
            <ac:spMk id="9" creationId="{E3B15F6E-5519-45E0-BB5B-50E4CEF34A72}"/>
          </ac:spMkLst>
        </pc:spChg>
      </pc:sldChg>
      <pc:sldChg chg="addSp modSp ord">
        <pc:chgData name="송용우" userId="5fec0c1f-fbad-4bae-b61b-9d64b9ac64ce" providerId="ADAL" clId="{5D0CB609-D922-4322-AC4D-B410EC1896AC}" dt="2019-06-27T08:43:23.648" v="8241" actId="2085"/>
        <pc:sldMkLst>
          <pc:docMk/>
          <pc:sldMk cId="1513403971" sldId="278"/>
        </pc:sldMkLst>
        <pc:spChg chg="mod">
          <ac:chgData name="송용우" userId="5fec0c1f-fbad-4bae-b61b-9d64b9ac64ce" providerId="ADAL" clId="{5D0CB609-D922-4322-AC4D-B410EC1896AC}" dt="2019-06-27T08:43:23.648" v="8241" actId="2085"/>
          <ac:spMkLst>
            <pc:docMk/>
            <pc:sldMk cId="1513403971" sldId="278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7:57:14.669" v="5415" actId="1076"/>
          <ac:spMkLst>
            <pc:docMk/>
            <pc:sldMk cId="1513403971" sldId="278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39:11.692" v="8226" actId="2711"/>
          <ac:spMkLst>
            <pc:docMk/>
            <pc:sldMk cId="1513403971" sldId="278"/>
            <ac:spMk id="7" creationId="{FAF60E16-227E-4849-97A6-DBB037800894}"/>
          </ac:spMkLst>
        </pc:spChg>
        <pc:spChg chg="add mod">
          <ac:chgData name="송용우" userId="5fec0c1f-fbad-4bae-b61b-9d64b9ac64ce" providerId="ADAL" clId="{5D0CB609-D922-4322-AC4D-B410EC1896AC}" dt="2019-06-27T07:57:12.311" v="5414" actId="1076"/>
          <ac:spMkLst>
            <pc:docMk/>
            <pc:sldMk cId="1513403971" sldId="278"/>
            <ac:spMk id="8" creationId="{540FDCFA-3F1E-4D4A-A7F7-2B8AF817CAEF}"/>
          </ac:spMkLst>
        </pc:spChg>
        <pc:spChg chg="add mod">
          <ac:chgData name="송용우" userId="5fec0c1f-fbad-4bae-b61b-9d64b9ac64ce" providerId="ADAL" clId="{5D0CB609-D922-4322-AC4D-B410EC1896AC}" dt="2019-06-27T08:39:18.075" v="8235" actId="1076"/>
          <ac:spMkLst>
            <pc:docMk/>
            <pc:sldMk cId="1513403971" sldId="278"/>
            <ac:spMk id="9" creationId="{476D1CF1-6379-44FB-BE6E-227257FF0A83}"/>
          </ac:spMkLst>
        </pc:spChg>
        <pc:spChg chg="add mod">
          <ac:chgData name="송용우" userId="5fec0c1f-fbad-4bae-b61b-9d64b9ac64ce" providerId="ADAL" clId="{5D0CB609-D922-4322-AC4D-B410EC1896AC}" dt="2019-06-27T08:39:03.797" v="8225"/>
          <ac:spMkLst>
            <pc:docMk/>
            <pc:sldMk cId="1513403971" sldId="278"/>
            <ac:spMk id="10" creationId="{4ABF3953-9EB5-44D1-A254-F138D0AC371D}"/>
          </ac:spMkLst>
        </pc:spChg>
        <pc:spChg chg="add mod">
          <ac:chgData name="송용우" userId="5fec0c1f-fbad-4bae-b61b-9d64b9ac64ce" providerId="ADAL" clId="{5D0CB609-D922-4322-AC4D-B410EC1896AC}" dt="2019-06-27T08:38:59.916" v="8219" actId="2711"/>
          <ac:spMkLst>
            <pc:docMk/>
            <pc:sldMk cId="1513403971" sldId="278"/>
            <ac:spMk id="11" creationId="{CD364EFD-1778-4EC1-813D-3622C6666927}"/>
          </ac:spMkLst>
        </pc:spChg>
      </pc:sldChg>
      <pc:sldChg chg="addSp delSp modSp ord">
        <pc:chgData name="송용우" userId="5fec0c1f-fbad-4bae-b61b-9d64b9ac64ce" providerId="ADAL" clId="{5D0CB609-D922-4322-AC4D-B410EC1896AC}" dt="2019-06-27T08:43:28.772" v="8243" actId="2085"/>
        <pc:sldMkLst>
          <pc:docMk/>
          <pc:sldMk cId="530125172" sldId="279"/>
        </pc:sldMkLst>
        <pc:spChg chg="add del mod">
          <ac:chgData name="송용우" userId="5fec0c1f-fbad-4bae-b61b-9d64b9ac64ce" providerId="ADAL" clId="{5D0CB609-D922-4322-AC4D-B410EC1896AC}" dt="2019-06-27T07:44:18.168" v="4993" actId="478"/>
          <ac:spMkLst>
            <pc:docMk/>
            <pc:sldMk cId="530125172" sldId="279"/>
            <ac:spMk id="2" creationId="{4D51777F-8809-4C43-8C4A-9268FEB633A2}"/>
          </ac:spMkLst>
        </pc:spChg>
        <pc:spChg chg="add del mod">
          <ac:chgData name="송용우" userId="5fec0c1f-fbad-4bae-b61b-9d64b9ac64ce" providerId="ADAL" clId="{5D0CB609-D922-4322-AC4D-B410EC1896AC}" dt="2019-06-27T07:45:27.655" v="5017" actId="478"/>
          <ac:spMkLst>
            <pc:docMk/>
            <pc:sldMk cId="530125172" sldId="279"/>
            <ac:spMk id="3" creationId="{5D20D559-9199-4354-8E68-868AB0BCF0B9}"/>
          </ac:spMkLst>
        </pc:spChg>
        <pc:spChg chg="mod">
          <ac:chgData name="송용우" userId="5fec0c1f-fbad-4bae-b61b-9d64b9ac64ce" providerId="ADAL" clId="{5D0CB609-D922-4322-AC4D-B410EC1896AC}" dt="2019-06-27T08:43:28.772" v="8243" actId="2085"/>
          <ac:spMkLst>
            <pc:docMk/>
            <pc:sldMk cId="530125172" sldId="279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8:38:32.541" v="8216" actId="1076"/>
          <ac:spMkLst>
            <pc:docMk/>
            <pc:sldMk cId="530125172" sldId="279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38:29.839" v="8215" actId="2711"/>
          <ac:spMkLst>
            <pc:docMk/>
            <pc:sldMk cId="530125172" sldId="279"/>
            <ac:spMk id="7" creationId="{4F70D8FB-4ACA-4742-93B3-144B112327EC}"/>
          </ac:spMkLst>
        </pc:spChg>
        <pc:spChg chg="add mod">
          <ac:chgData name="송용우" userId="5fec0c1f-fbad-4bae-b61b-9d64b9ac64ce" providerId="ADAL" clId="{5D0CB609-D922-4322-AC4D-B410EC1896AC}" dt="2019-06-27T08:37:01.961" v="8202"/>
          <ac:spMkLst>
            <pc:docMk/>
            <pc:sldMk cId="530125172" sldId="279"/>
            <ac:spMk id="8" creationId="{CE237B59-4538-4B02-A945-336A1528007E}"/>
          </ac:spMkLst>
        </pc:spChg>
        <pc:spChg chg="add mod">
          <ac:chgData name="송용우" userId="5fec0c1f-fbad-4bae-b61b-9d64b9ac64ce" providerId="ADAL" clId="{5D0CB609-D922-4322-AC4D-B410EC1896AC}" dt="2019-06-27T08:38:34.432" v="8217" actId="1076"/>
          <ac:spMkLst>
            <pc:docMk/>
            <pc:sldMk cId="530125172" sldId="279"/>
            <ac:spMk id="9" creationId="{CEE9D984-2317-4709-A84D-018FAD9CCE16}"/>
          </ac:spMkLst>
        </pc:spChg>
      </pc:sldChg>
      <pc:sldChg chg="add del">
        <pc:chgData name="송용우" userId="5fec0c1f-fbad-4bae-b61b-9d64b9ac64ce" providerId="ADAL" clId="{5D0CB609-D922-4322-AC4D-B410EC1896AC}" dt="2019-06-26T09:55:28.328" v="585" actId="2696"/>
        <pc:sldMkLst>
          <pc:docMk/>
          <pc:sldMk cId="2188222628" sldId="280"/>
        </pc:sldMkLst>
      </pc:sldChg>
      <pc:sldChg chg="addSp modSp add del">
        <pc:chgData name="송용우" userId="5fec0c1f-fbad-4bae-b61b-9d64b9ac64ce" providerId="ADAL" clId="{5D0CB609-D922-4322-AC4D-B410EC1896AC}" dt="2019-06-27T08:08:41.041" v="6263"/>
        <pc:sldMkLst>
          <pc:docMk/>
          <pc:sldMk cId="1366628012" sldId="281"/>
        </pc:sldMkLst>
        <pc:spChg chg="add mod">
          <ac:chgData name="송용우" userId="5fec0c1f-fbad-4bae-b61b-9d64b9ac64ce" providerId="ADAL" clId="{5D0CB609-D922-4322-AC4D-B410EC1896AC}" dt="2019-06-26T10:16:36.677" v="1042"/>
          <ac:spMkLst>
            <pc:docMk/>
            <pc:sldMk cId="1366628012" sldId="281"/>
            <ac:spMk id="3" creationId="{1A17EF3F-168B-418D-8491-41064845543C}"/>
          </ac:spMkLst>
        </pc:spChg>
        <pc:spChg chg="add">
          <ac:chgData name="송용우" userId="5fec0c1f-fbad-4bae-b61b-9d64b9ac64ce" providerId="ADAL" clId="{5D0CB609-D922-4322-AC4D-B410EC1896AC}" dt="2019-06-26T10:16:27.047" v="1015"/>
          <ac:spMkLst>
            <pc:docMk/>
            <pc:sldMk cId="1366628012" sldId="281"/>
            <ac:spMk id="4" creationId="{25710FD4-ED12-4945-AF9A-22ABD4BFDD67}"/>
          </ac:spMkLst>
        </pc:spChg>
        <pc:spChg chg="mod">
          <ac:chgData name="송용우" userId="5fec0c1f-fbad-4bae-b61b-9d64b9ac64ce" providerId="ADAL" clId="{5D0CB609-D922-4322-AC4D-B410EC1896AC}" dt="2019-06-26T10:50:30.962" v="1461" actId="1076"/>
          <ac:spMkLst>
            <pc:docMk/>
            <pc:sldMk cId="1366628012" sldId="281"/>
            <ac:spMk id="6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08:41.041" v="6263"/>
          <ac:spMkLst>
            <pc:docMk/>
            <pc:sldMk cId="1366628012" sldId="281"/>
            <ac:spMk id="7" creationId="{DF79D0B8-FFCE-43FF-A759-1BD3B71CD9C9}"/>
          </ac:spMkLst>
        </pc:spChg>
        <pc:picChg chg="add mod">
          <ac:chgData name="송용우" userId="5fec0c1f-fbad-4bae-b61b-9d64b9ac64ce" providerId="ADAL" clId="{5D0CB609-D922-4322-AC4D-B410EC1896AC}" dt="2019-06-26T10:52:12.413" v="1468" actId="1076"/>
          <ac:picMkLst>
            <pc:docMk/>
            <pc:sldMk cId="1366628012" sldId="281"/>
            <ac:picMk id="5" creationId="{FBEC5920-4602-4CBA-9DDA-F560E82CE4A9}"/>
          </ac:picMkLst>
        </pc:picChg>
      </pc:sldChg>
      <pc:sldChg chg="del">
        <pc:chgData name="송용우" userId="5fec0c1f-fbad-4bae-b61b-9d64b9ac64ce" providerId="ADAL" clId="{5D0CB609-D922-4322-AC4D-B410EC1896AC}" dt="2019-06-27T05:43:18.336" v="4368" actId="2696"/>
        <pc:sldMkLst>
          <pc:docMk/>
          <pc:sldMk cId="690325862" sldId="282"/>
        </pc:sldMkLst>
      </pc:sldChg>
      <pc:sldChg chg="addSp delSp modSp add">
        <pc:chgData name="송용우" userId="5fec0c1f-fbad-4bae-b61b-9d64b9ac64ce" providerId="ADAL" clId="{5D0CB609-D922-4322-AC4D-B410EC1896AC}" dt="2019-06-27T08:57:49.649" v="8989"/>
        <pc:sldMkLst>
          <pc:docMk/>
          <pc:sldMk cId="718043481" sldId="283"/>
        </pc:sldMkLst>
        <pc:spChg chg="mod">
          <ac:chgData name="송용우" userId="5fec0c1f-fbad-4bae-b61b-9d64b9ac64ce" providerId="ADAL" clId="{5D0CB609-D922-4322-AC4D-B410EC1896AC}" dt="2019-06-27T08:57:49.649" v="8989"/>
          <ac:spMkLst>
            <pc:docMk/>
            <pc:sldMk cId="718043481" sldId="283"/>
            <ac:spMk id="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9:01:33.963" v="431" actId="20577"/>
          <ac:spMkLst>
            <pc:docMk/>
            <pc:sldMk cId="718043481" sldId="283"/>
            <ac:spMk id="7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8:59:29.626" v="353" actId="478"/>
          <ac:spMkLst>
            <pc:docMk/>
            <pc:sldMk cId="718043481" sldId="283"/>
            <ac:spMk id="9" creationId="{400371EB-0687-4E6E-B370-8E68108D4D0B}"/>
          </ac:spMkLst>
        </pc:spChg>
        <pc:spChg chg="del mod">
          <ac:chgData name="송용우" userId="5fec0c1f-fbad-4bae-b61b-9d64b9ac64ce" providerId="ADAL" clId="{5D0CB609-D922-4322-AC4D-B410EC1896AC}" dt="2019-06-26T08:59:28.035" v="352" actId="478"/>
          <ac:spMkLst>
            <pc:docMk/>
            <pc:sldMk cId="718043481" sldId="283"/>
            <ac:spMk id="10" creationId="{ACA8DEC6-101C-49AD-9678-4F41C87C24CB}"/>
          </ac:spMkLst>
        </pc:spChg>
        <pc:spChg chg="del">
          <ac:chgData name="송용우" userId="5fec0c1f-fbad-4bae-b61b-9d64b9ac64ce" providerId="ADAL" clId="{5D0CB609-D922-4322-AC4D-B410EC1896AC}" dt="2019-06-26T08:59:25.997" v="351" actId="478"/>
          <ac:spMkLst>
            <pc:docMk/>
            <pc:sldMk cId="718043481" sldId="283"/>
            <ac:spMk id="11" creationId="{408C3DA8-B864-4523-B6F6-26ED6288A078}"/>
          </ac:spMkLst>
        </pc:spChg>
        <pc:picChg chg="del">
          <ac:chgData name="송용우" userId="5fec0c1f-fbad-4bae-b61b-9d64b9ac64ce" providerId="ADAL" clId="{5D0CB609-D922-4322-AC4D-B410EC1896AC}" dt="2019-06-26T08:59:22.653" v="348" actId="478"/>
          <ac:picMkLst>
            <pc:docMk/>
            <pc:sldMk cId="718043481" sldId="283"/>
            <ac:picMk id="2052" creationId="{9353140A-40B4-4A77-8AC0-3AAB398644BC}"/>
          </ac:picMkLst>
        </pc:picChg>
        <pc:picChg chg="del">
          <ac:chgData name="송용우" userId="5fec0c1f-fbad-4bae-b61b-9d64b9ac64ce" providerId="ADAL" clId="{5D0CB609-D922-4322-AC4D-B410EC1896AC}" dt="2019-06-26T08:59:24.304" v="350" actId="478"/>
          <ac:picMkLst>
            <pc:docMk/>
            <pc:sldMk cId="718043481" sldId="283"/>
            <ac:picMk id="2054" creationId="{6E99A3C4-8FC0-47D3-B11C-9845D12D11A9}"/>
          </ac:picMkLst>
        </pc:picChg>
        <pc:picChg chg="add mod">
          <ac:chgData name="송용우" userId="5fec0c1f-fbad-4bae-b61b-9d64b9ac64ce" providerId="ADAL" clId="{5D0CB609-D922-4322-AC4D-B410EC1896AC}" dt="2019-06-26T08:59:42.057" v="357" actId="1076"/>
          <ac:picMkLst>
            <pc:docMk/>
            <pc:sldMk cId="718043481" sldId="283"/>
            <ac:picMk id="3074" creationId="{E6A1392A-44B6-4FAD-A47D-4A2195EEBE80}"/>
          </ac:picMkLst>
        </pc:picChg>
      </pc:sldChg>
      <pc:sldChg chg="addSp delSp modSp add">
        <pc:chgData name="송용우" userId="5fec0c1f-fbad-4bae-b61b-9d64b9ac64ce" providerId="ADAL" clId="{5D0CB609-D922-4322-AC4D-B410EC1896AC}" dt="2019-06-27T08:57:54.116" v="8998"/>
        <pc:sldMkLst>
          <pc:docMk/>
          <pc:sldMk cId="2222693813" sldId="284"/>
        </pc:sldMkLst>
        <pc:spChg chg="mod">
          <ac:chgData name="송용우" userId="5fec0c1f-fbad-4bae-b61b-9d64b9ac64ce" providerId="ADAL" clId="{5D0CB609-D922-4322-AC4D-B410EC1896AC}" dt="2019-06-27T08:57:54.116" v="8998"/>
          <ac:spMkLst>
            <pc:docMk/>
            <pc:sldMk cId="2222693813" sldId="284"/>
            <ac:spMk id="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9:03:10.168" v="509"/>
          <ac:spMkLst>
            <pc:docMk/>
            <pc:sldMk cId="2222693813" sldId="284"/>
            <ac:spMk id="7" creationId="{00000000-0000-0000-0000-000000000000}"/>
          </ac:spMkLst>
        </pc:spChg>
        <pc:picChg chg="del">
          <ac:chgData name="송용우" userId="5fec0c1f-fbad-4bae-b61b-9d64b9ac64ce" providerId="ADAL" clId="{5D0CB609-D922-4322-AC4D-B410EC1896AC}" dt="2019-06-26T09:01:59.703" v="497" actId="478"/>
          <ac:picMkLst>
            <pc:docMk/>
            <pc:sldMk cId="2222693813" sldId="284"/>
            <ac:picMk id="3074" creationId="{E6A1392A-44B6-4FAD-A47D-4A2195EEBE80}"/>
          </ac:picMkLst>
        </pc:picChg>
        <pc:picChg chg="add mod">
          <ac:chgData name="송용우" userId="5fec0c1f-fbad-4bae-b61b-9d64b9ac64ce" providerId="ADAL" clId="{5D0CB609-D922-4322-AC4D-B410EC1896AC}" dt="2019-06-26T09:03:46.640" v="516" actId="1076"/>
          <ac:picMkLst>
            <pc:docMk/>
            <pc:sldMk cId="2222693813" sldId="284"/>
            <ac:picMk id="4098" creationId="{64A53A10-7A53-443A-AD5C-2C65DA6CE9C2}"/>
          </ac:picMkLst>
        </pc:picChg>
        <pc:picChg chg="add mod">
          <ac:chgData name="송용우" userId="5fec0c1f-fbad-4bae-b61b-9d64b9ac64ce" providerId="ADAL" clId="{5D0CB609-D922-4322-AC4D-B410EC1896AC}" dt="2019-06-26T09:06:39.106" v="525" actId="1076"/>
          <ac:picMkLst>
            <pc:docMk/>
            <pc:sldMk cId="2222693813" sldId="284"/>
            <ac:picMk id="4100" creationId="{8D01B820-7079-4171-AF49-0D965344F040}"/>
          </ac:picMkLst>
        </pc:picChg>
        <pc:picChg chg="add mod">
          <ac:chgData name="송용우" userId="5fec0c1f-fbad-4bae-b61b-9d64b9ac64ce" providerId="ADAL" clId="{5D0CB609-D922-4322-AC4D-B410EC1896AC}" dt="2019-06-26T09:06:40.135" v="526" actId="1076"/>
          <ac:picMkLst>
            <pc:docMk/>
            <pc:sldMk cId="2222693813" sldId="284"/>
            <ac:picMk id="4102" creationId="{1AC23410-B259-4477-BA32-386E7261ABB7}"/>
          </ac:picMkLst>
        </pc:picChg>
        <pc:picChg chg="add mod">
          <ac:chgData name="송용우" userId="5fec0c1f-fbad-4bae-b61b-9d64b9ac64ce" providerId="ADAL" clId="{5D0CB609-D922-4322-AC4D-B410EC1896AC}" dt="2019-06-26T09:06:43.431" v="528" actId="1076"/>
          <ac:picMkLst>
            <pc:docMk/>
            <pc:sldMk cId="2222693813" sldId="284"/>
            <ac:picMk id="4104" creationId="{AC6D68F4-233F-496B-A9EA-80FD8E990FC6}"/>
          </ac:picMkLst>
        </pc:picChg>
        <pc:picChg chg="add mod">
          <ac:chgData name="송용우" userId="5fec0c1f-fbad-4bae-b61b-9d64b9ac64ce" providerId="ADAL" clId="{5D0CB609-D922-4322-AC4D-B410EC1896AC}" dt="2019-06-26T09:06:41.923" v="527" actId="1076"/>
          <ac:picMkLst>
            <pc:docMk/>
            <pc:sldMk cId="2222693813" sldId="284"/>
            <ac:picMk id="4106" creationId="{7041F310-7BFC-4E43-B5EF-08E229C2EC05}"/>
          </ac:picMkLst>
        </pc:picChg>
      </pc:sldChg>
      <pc:sldChg chg="addSp delSp modSp add">
        <pc:chgData name="송용우" userId="5fec0c1f-fbad-4bae-b61b-9d64b9ac64ce" providerId="ADAL" clId="{5D0CB609-D922-4322-AC4D-B410EC1896AC}" dt="2019-06-26T10:14:45.409" v="1007" actId="1076"/>
        <pc:sldMkLst>
          <pc:docMk/>
          <pc:sldMk cId="3579507369" sldId="285"/>
        </pc:sldMkLst>
        <pc:spChg chg="mod">
          <ac:chgData name="송용우" userId="5fec0c1f-fbad-4bae-b61b-9d64b9ac64ce" providerId="ADAL" clId="{5D0CB609-D922-4322-AC4D-B410EC1896AC}" dt="2019-06-26T10:14:07.496" v="994" actId="403"/>
          <ac:spMkLst>
            <pc:docMk/>
            <pc:sldMk cId="3579507369" sldId="285"/>
            <ac:spMk id="13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10:14:23.903" v="1001" actId="3062"/>
          <ac:spMkLst>
            <pc:docMk/>
            <pc:sldMk cId="3579507369" sldId="285"/>
            <ac:spMk id="1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10:14:39.906" v="1004" actId="1076"/>
          <ac:spMkLst>
            <pc:docMk/>
            <pc:sldMk cId="3579507369" sldId="285"/>
            <ac:spMk id="1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10:14:45.409" v="1007" actId="1076"/>
          <ac:spMkLst>
            <pc:docMk/>
            <pc:sldMk cId="3579507369" sldId="285"/>
            <ac:spMk id="16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6T10:03:51.623" v="780"/>
          <ac:spMkLst>
            <pc:docMk/>
            <pc:sldMk cId="3579507369" sldId="285"/>
            <ac:spMk id="23" creationId="{60138900-1B8A-4490-823E-CBED9478516B}"/>
          </ac:spMkLst>
        </pc:spChg>
        <pc:spChg chg="add">
          <ac:chgData name="송용우" userId="5fec0c1f-fbad-4bae-b61b-9d64b9ac64ce" providerId="ADAL" clId="{5D0CB609-D922-4322-AC4D-B410EC1896AC}" dt="2019-06-26T10:03:51.623" v="780"/>
          <ac:spMkLst>
            <pc:docMk/>
            <pc:sldMk cId="3579507369" sldId="285"/>
            <ac:spMk id="24" creationId="{8FC6BD13-6420-437D-9924-509101AF5BE4}"/>
          </ac:spMkLst>
        </pc:spChg>
        <pc:spChg chg="add">
          <ac:chgData name="송용우" userId="5fec0c1f-fbad-4bae-b61b-9d64b9ac64ce" providerId="ADAL" clId="{5D0CB609-D922-4322-AC4D-B410EC1896AC}" dt="2019-06-26T10:03:51.623" v="780"/>
          <ac:spMkLst>
            <pc:docMk/>
            <pc:sldMk cId="3579507369" sldId="285"/>
            <ac:spMk id="25" creationId="{67817890-4AE0-43AE-B922-4BA72B852892}"/>
          </ac:spMkLst>
        </pc:spChg>
        <pc:spChg chg="del">
          <ac:chgData name="송용우" userId="5fec0c1f-fbad-4bae-b61b-9d64b9ac64ce" providerId="ADAL" clId="{5D0CB609-D922-4322-AC4D-B410EC1896AC}" dt="2019-06-26T09:57:02.940" v="649" actId="478"/>
          <ac:spMkLst>
            <pc:docMk/>
            <pc:sldMk cId="3579507369" sldId="285"/>
            <ac:spMk id="27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9:57:04.547" v="650" actId="478"/>
          <ac:spMkLst>
            <pc:docMk/>
            <pc:sldMk cId="3579507369" sldId="285"/>
            <ac:spMk id="28" creationId="{00000000-0000-0000-0000-000000000000}"/>
          </ac:spMkLst>
        </pc:spChg>
        <pc:cxnChg chg="del">
          <ac:chgData name="송용우" userId="5fec0c1f-fbad-4bae-b61b-9d64b9ac64ce" providerId="ADAL" clId="{5D0CB609-D922-4322-AC4D-B410EC1896AC}" dt="2019-06-26T09:56:59.347" v="646" actId="478"/>
          <ac:cxnSpMkLst>
            <pc:docMk/>
            <pc:sldMk cId="3579507369" sldId="285"/>
            <ac:cxnSpMk id="3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7:00.626" v="647" actId="478"/>
          <ac:cxnSpMkLst>
            <pc:docMk/>
            <pc:sldMk cId="3579507369" sldId="285"/>
            <ac:cxnSpMk id="18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6:58.249" v="645" actId="478"/>
          <ac:cxnSpMkLst>
            <pc:docMk/>
            <pc:sldMk cId="3579507369" sldId="285"/>
            <ac:cxnSpMk id="19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7:01.546" v="648" actId="478"/>
          <ac:cxnSpMkLst>
            <pc:docMk/>
            <pc:sldMk cId="3579507369" sldId="285"/>
            <ac:cxnSpMk id="20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7:05.457" v="651" actId="478"/>
          <ac:cxnSpMkLst>
            <pc:docMk/>
            <pc:sldMk cId="3579507369" sldId="285"/>
            <ac:cxnSpMk id="26" creationId="{00000000-0000-0000-0000-000000000000}"/>
          </ac:cxnSpMkLst>
        </pc:cxnChg>
      </pc:sldChg>
      <pc:sldChg chg="addSp delSp modSp add">
        <pc:chgData name="송용우" userId="5fec0c1f-fbad-4bae-b61b-9d64b9ac64ce" providerId="ADAL" clId="{5D0CB609-D922-4322-AC4D-B410EC1896AC}" dt="2019-06-27T10:05:01.440" v="9653" actId="478"/>
        <pc:sldMkLst>
          <pc:docMk/>
          <pc:sldMk cId="723184811" sldId="286"/>
        </pc:sldMkLst>
        <pc:spChg chg="del mod">
          <ac:chgData name="송용우" userId="5fec0c1f-fbad-4bae-b61b-9d64b9ac64ce" providerId="ADAL" clId="{5D0CB609-D922-4322-AC4D-B410EC1896AC}" dt="2019-06-26T10:15:12.908" v="1009" actId="478"/>
          <ac:spMkLst>
            <pc:docMk/>
            <pc:sldMk cId="723184811" sldId="286"/>
            <ac:spMk id="13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10:15:14.307" v="1010" actId="478"/>
          <ac:spMkLst>
            <pc:docMk/>
            <pc:sldMk cId="723184811" sldId="286"/>
            <ac:spMk id="1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10:15:15.604" v="1011" actId="478"/>
          <ac:spMkLst>
            <pc:docMk/>
            <pc:sldMk cId="723184811" sldId="286"/>
            <ac:spMk id="1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10:15:17.108" v="1012" actId="478"/>
          <ac:spMkLst>
            <pc:docMk/>
            <pc:sldMk cId="723184811" sldId="286"/>
            <ac:spMk id="16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6T10:03:53.839" v="781"/>
          <ac:spMkLst>
            <pc:docMk/>
            <pc:sldMk cId="723184811" sldId="286"/>
            <ac:spMk id="23" creationId="{51A4B28A-70D1-4477-B088-23236083BD39}"/>
          </ac:spMkLst>
        </pc:spChg>
        <pc:spChg chg="add">
          <ac:chgData name="송용우" userId="5fec0c1f-fbad-4bae-b61b-9d64b9ac64ce" providerId="ADAL" clId="{5D0CB609-D922-4322-AC4D-B410EC1896AC}" dt="2019-06-26T10:03:53.839" v="781"/>
          <ac:spMkLst>
            <pc:docMk/>
            <pc:sldMk cId="723184811" sldId="286"/>
            <ac:spMk id="24" creationId="{E97740AB-43EA-4497-A506-013CC59C8CF5}"/>
          </ac:spMkLst>
        </pc:spChg>
        <pc:spChg chg="add">
          <ac:chgData name="송용우" userId="5fec0c1f-fbad-4bae-b61b-9d64b9ac64ce" providerId="ADAL" clId="{5D0CB609-D922-4322-AC4D-B410EC1896AC}" dt="2019-06-26T10:03:53.839" v="781"/>
          <ac:spMkLst>
            <pc:docMk/>
            <pc:sldMk cId="723184811" sldId="286"/>
            <ac:spMk id="25" creationId="{82F70767-921C-4BC9-9279-012BE59EF272}"/>
          </ac:spMkLst>
        </pc:spChg>
        <pc:spChg chg="mod">
          <ac:chgData name="송용우" userId="5fec0c1f-fbad-4bae-b61b-9d64b9ac64ce" providerId="ADAL" clId="{5D0CB609-D922-4322-AC4D-B410EC1896AC}" dt="2019-06-27T08:01:36.953" v="5656" actId="2711"/>
          <ac:spMkLst>
            <pc:docMk/>
            <pc:sldMk cId="723184811" sldId="286"/>
            <ac:spMk id="27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6T10:15:18.217" v="1013"/>
          <ac:spMkLst>
            <pc:docMk/>
            <pc:sldMk cId="723184811" sldId="286"/>
            <ac:spMk id="31" creationId="{D6C879C3-3800-4C74-BE39-8C35B96C84DB}"/>
          </ac:spMkLst>
        </pc:spChg>
        <pc:spChg chg="add">
          <ac:chgData name="송용우" userId="5fec0c1f-fbad-4bae-b61b-9d64b9ac64ce" providerId="ADAL" clId="{5D0CB609-D922-4322-AC4D-B410EC1896AC}" dt="2019-06-26T10:15:18.217" v="1013"/>
          <ac:spMkLst>
            <pc:docMk/>
            <pc:sldMk cId="723184811" sldId="286"/>
            <ac:spMk id="32" creationId="{AF2FAAB7-8E65-419B-BD00-79C4E936DDA1}"/>
          </ac:spMkLst>
        </pc:spChg>
        <pc:spChg chg="add">
          <ac:chgData name="송용우" userId="5fec0c1f-fbad-4bae-b61b-9d64b9ac64ce" providerId="ADAL" clId="{5D0CB609-D922-4322-AC4D-B410EC1896AC}" dt="2019-06-26T10:15:18.217" v="1013"/>
          <ac:spMkLst>
            <pc:docMk/>
            <pc:sldMk cId="723184811" sldId="286"/>
            <ac:spMk id="33" creationId="{3AF22A86-C76F-4471-954C-749F07D68B87}"/>
          </ac:spMkLst>
        </pc:spChg>
        <pc:spChg chg="add">
          <ac:chgData name="송용우" userId="5fec0c1f-fbad-4bae-b61b-9d64b9ac64ce" providerId="ADAL" clId="{5D0CB609-D922-4322-AC4D-B410EC1896AC}" dt="2019-06-26T10:15:18.217" v="1013"/>
          <ac:spMkLst>
            <pc:docMk/>
            <pc:sldMk cId="723184811" sldId="286"/>
            <ac:spMk id="34" creationId="{D3FEFE92-DD9A-4A93-9A5E-AF65CFC191E2}"/>
          </ac:spMkLst>
        </pc:spChg>
        <pc:spChg chg="add del">
          <ac:chgData name="송용우" userId="5fec0c1f-fbad-4bae-b61b-9d64b9ac64ce" providerId="ADAL" clId="{5D0CB609-D922-4322-AC4D-B410EC1896AC}" dt="2019-06-27T10:05:01.440" v="9653" actId="478"/>
          <ac:spMkLst>
            <pc:docMk/>
            <pc:sldMk cId="723184811" sldId="286"/>
            <ac:spMk id="35" creationId="{692A8E0C-53C4-4F55-803E-F43D834813B9}"/>
          </ac:spMkLst>
        </pc:spChg>
        <pc:cxnChg chg="mod">
          <ac:chgData name="송용우" userId="5fec0c1f-fbad-4bae-b61b-9d64b9ac64ce" providerId="ADAL" clId="{5D0CB609-D922-4322-AC4D-B410EC1896AC}" dt="2019-06-26T10:15:22.538" v="1014" actId="1076"/>
          <ac:cxnSpMkLst>
            <pc:docMk/>
            <pc:sldMk cId="723184811" sldId="286"/>
            <ac:cxnSpMk id="26" creationId="{00000000-0000-0000-0000-000000000000}"/>
          </ac:cxnSpMkLst>
        </pc:cxnChg>
      </pc:sldChg>
      <pc:sldChg chg="addSp delSp modSp add">
        <pc:chgData name="송용우" userId="5fec0c1f-fbad-4bae-b61b-9d64b9ac64ce" providerId="ADAL" clId="{5D0CB609-D922-4322-AC4D-B410EC1896AC}" dt="2019-06-27T08:08:13.342" v="6259"/>
        <pc:sldMkLst>
          <pc:docMk/>
          <pc:sldMk cId="3541056721" sldId="287"/>
        </pc:sldMkLst>
        <pc:spChg chg="mod">
          <ac:chgData name="송용우" userId="5fec0c1f-fbad-4bae-b61b-9d64b9ac64ce" providerId="ADAL" clId="{5D0CB609-D922-4322-AC4D-B410EC1896AC}" dt="2019-06-26T09:57:54.421" v="655" actId="20577"/>
          <ac:spMkLst>
            <pc:docMk/>
            <pc:sldMk cId="3541056721" sldId="287"/>
            <ac:spMk id="4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08:13.342" v="6259"/>
          <ac:spMkLst>
            <pc:docMk/>
            <pc:sldMk cId="3541056721" sldId="287"/>
            <ac:spMk id="6" creationId="{67A32BBB-CCCE-4D12-9FE7-A2D0F59FE749}"/>
          </ac:spMkLst>
        </pc:spChg>
        <pc:spChg chg="mod">
          <ac:chgData name="송용우" userId="5fec0c1f-fbad-4bae-b61b-9d64b9ac64ce" providerId="ADAL" clId="{5D0CB609-D922-4322-AC4D-B410EC1896AC}" dt="2019-06-26T10:02:36.382" v="772" actId="403"/>
          <ac:spMkLst>
            <pc:docMk/>
            <pc:sldMk cId="3541056721" sldId="287"/>
            <ac:spMk id="7" creationId="{00000000-0000-0000-0000-000000000000}"/>
          </ac:spMkLst>
        </pc:spChg>
        <pc:picChg chg="del">
          <ac:chgData name="송용우" userId="5fec0c1f-fbad-4bae-b61b-9d64b9ac64ce" providerId="ADAL" clId="{5D0CB609-D922-4322-AC4D-B410EC1896AC}" dt="2019-06-26T09:57:58.849" v="659" actId="478"/>
          <ac:picMkLst>
            <pc:docMk/>
            <pc:sldMk cId="3541056721" sldId="287"/>
            <ac:picMk id="4098" creationId="{64A53A10-7A53-443A-AD5C-2C65DA6CE9C2}"/>
          </ac:picMkLst>
        </pc:picChg>
        <pc:picChg chg="del">
          <ac:chgData name="송용우" userId="5fec0c1f-fbad-4bae-b61b-9d64b9ac64ce" providerId="ADAL" clId="{5D0CB609-D922-4322-AC4D-B410EC1896AC}" dt="2019-06-26T09:57:59.210" v="660" actId="478"/>
          <ac:picMkLst>
            <pc:docMk/>
            <pc:sldMk cId="3541056721" sldId="287"/>
            <ac:picMk id="4100" creationId="{8D01B820-7079-4171-AF49-0D965344F040}"/>
          </ac:picMkLst>
        </pc:picChg>
        <pc:picChg chg="del">
          <ac:chgData name="송용우" userId="5fec0c1f-fbad-4bae-b61b-9d64b9ac64ce" providerId="ADAL" clId="{5D0CB609-D922-4322-AC4D-B410EC1896AC}" dt="2019-06-26T09:57:56.779" v="656" actId="478"/>
          <ac:picMkLst>
            <pc:docMk/>
            <pc:sldMk cId="3541056721" sldId="287"/>
            <ac:picMk id="4102" creationId="{1AC23410-B259-4477-BA32-386E7261ABB7}"/>
          </ac:picMkLst>
        </pc:picChg>
        <pc:picChg chg="del">
          <ac:chgData name="송용우" userId="5fec0c1f-fbad-4bae-b61b-9d64b9ac64ce" providerId="ADAL" clId="{5D0CB609-D922-4322-AC4D-B410EC1896AC}" dt="2019-06-26T09:57:57.809" v="658" actId="478"/>
          <ac:picMkLst>
            <pc:docMk/>
            <pc:sldMk cId="3541056721" sldId="287"/>
            <ac:picMk id="4104" creationId="{AC6D68F4-233F-496B-A9EA-80FD8E990FC6}"/>
          </ac:picMkLst>
        </pc:picChg>
        <pc:picChg chg="del">
          <ac:chgData name="송용우" userId="5fec0c1f-fbad-4bae-b61b-9d64b9ac64ce" providerId="ADAL" clId="{5D0CB609-D922-4322-AC4D-B410EC1896AC}" dt="2019-06-26T09:57:57.269" v="657" actId="478"/>
          <ac:picMkLst>
            <pc:docMk/>
            <pc:sldMk cId="3541056721" sldId="287"/>
            <ac:picMk id="4106" creationId="{7041F310-7BFC-4E43-B5EF-08E229C2EC05}"/>
          </ac:picMkLst>
        </pc:picChg>
      </pc:sldChg>
      <pc:sldChg chg="addSp delSp modSp add">
        <pc:chgData name="송용우" userId="5fec0c1f-fbad-4bae-b61b-9d64b9ac64ce" providerId="ADAL" clId="{5D0CB609-D922-4322-AC4D-B410EC1896AC}" dt="2019-06-27T10:04:44.903" v="9652"/>
        <pc:sldMkLst>
          <pc:docMk/>
          <pc:sldMk cId="1401376941" sldId="288"/>
        </pc:sldMkLst>
        <pc:spChg chg="del">
          <ac:chgData name="송용우" userId="5fec0c1f-fbad-4bae-b61b-9d64b9ac64ce" providerId="ADAL" clId="{5D0CB609-D922-4322-AC4D-B410EC1896AC}" dt="2019-06-26T10:07:55.381" v="820" actId="478"/>
          <ac:spMkLst>
            <pc:docMk/>
            <pc:sldMk cId="1401376941" sldId="288"/>
            <ac:spMk id="2" creationId="{2765FC9C-A0B7-4FD1-BA53-0A2EEB778537}"/>
          </ac:spMkLst>
        </pc:spChg>
        <pc:spChg chg="add mod">
          <ac:chgData name="송용우" userId="5fec0c1f-fbad-4bae-b61b-9d64b9ac64ce" providerId="ADAL" clId="{5D0CB609-D922-4322-AC4D-B410EC1896AC}" dt="2019-06-27T08:06:09.858" v="5988" actId="1076"/>
          <ac:spMkLst>
            <pc:docMk/>
            <pc:sldMk cId="1401376941" sldId="288"/>
            <ac:spMk id="2" creationId="{BFF8A1A0-3901-4737-8338-063561DDA776}"/>
          </ac:spMkLst>
        </pc:spChg>
        <pc:spChg chg="del">
          <ac:chgData name="송용우" userId="5fec0c1f-fbad-4bae-b61b-9d64b9ac64ce" providerId="ADAL" clId="{5D0CB609-D922-4322-AC4D-B410EC1896AC}" dt="2019-06-26T10:07:54.702" v="819" actId="478"/>
          <ac:spMkLst>
            <pc:docMk/>
            <pc:sldMk cId="1401376941" sldId="288"/>
            <ac:spMk id="3" creationId="{D5582152-CE7B-40BD-B2BA-809C711AED36}"/>
          </ac:spMkLst>
        </pc:spChg>
        <pc:spChg chg="add mod">
          <ac:chgData name="송용우" userId="5fec0c1f-fbad-4bae-b61b-9d64b9ac64ce" providerId="ADAL" clId="{5D0CB609-D922-4322-AC4D-B410EC1896AC}" dt="2019-06-27T08:03:54.714" v="5807" actId="2711"/>
          <ac:spMkLst>
            <pc:docMk/>
            <pc:sldMk cId="1401376941" sldId="288"/>
            <ac:spMk id="3" creationId="{FE7DA12E-86CC-4E06-B3F7-1A0B104F9091}"/>
          </ac:spMkLst>
        </pc:spChg>
        <pc:spChg chg="add mod">
          <ac:chgData name="송용우" userId="5fec0c1f-fbad-4bae-b61b-9d64b9ac64ce" providerId="ADAL" clId="{5D0CB609-D922-4322-AC4D-B410EC1896AC}" dt="2019-06-26T10:08:02.812" v="855"/>
          <ac:spMkLst>
            <pc:docMk/>
            <pc:sldMk cId="1401376941" sldId="288"/>
            <ac:spMk id="4" creationId="{21804438-1096-4CED-90A7-EECF145BAE2E}"/>
          </ac:spMkLst>
        </pc:spChg>
        <pc:spChg chg="add">
          <ac:chgData name="송용우" userId="5fec0c1f-fbad-4bae-b61b-9d64b9ac64ce" providerId="ADAL" clId="{5D0CB609-D922-4322-AC4D-B410EC1896AC}" dt="2019-06-26T10:07:52.416" v="818"/>
          <ac:spMkLst>
            <pc:docMk/>
            <pc:sldMk cId="1401376941" sldId="288"/>
            <ac:spMk id="5" creationId="{5DE76C50-DD96-4928-AF20-D7FC4C9F1083}"/>
          </ac:spMkLst>
        </pc:spChg>
        <pc:spChg chg="add mod">
          <ac:chgData name="송용우" userId="5fec0c1f-fbad-4bae-b61b-9d64b9ac64ce" providerId="ADAL" clId="{5D0CB609-D922-4322-AC4D-B410EC1896AC}" dt="2019-06-27T08:00:35.521" v="5649" actId="1076"/>
          <ac:spMkLst>
            <pc:docMk/>
            <pc:sldMk cId="1401376941" sldId="288"/>
            <ac:spMk id="6" creationId="{1F781360-D8CB-4B20-A96C-0F8E94300DD8}"/>
          </ac:spMkLst>
        </pc:spChg>
        <pc:spChg chg="add mod">
          <ac:chgData name="송용우" userId="5fec0c1f-fbad-4bae-b61b-9d64b9ac64ce" providerId="ADAL" clId="{5D0CB609-D922-4322-AC4D-B410EC1896AC}" dt="2019-06-27T08:00:35.521" v="5649" actId="1076"/>
          <ac:spMkLst>
            <pc:docMk/>
            <pc:sldMk cId="1401376941" sldId="288"/>
            <ac:spMk id="7" creationId="{4CC5A9CC-B0CD-4A8A-A594-76B4E84D619F}"/>
          </ac:spMkLst>
        </pc:spChg>
        <pc:spChg chg="add mod">
          <ac:chgData name="송용우" userId="5fec0c1f-fbad-4bae-b61b-9d64b9ac64ce" providerId="ADAL" clId="{5D0CB609-D922-4322-AC4D-B410EC1896AC}" dt="2019-06-27T08:00:38.610" v="5650" actId="1076"/>
          <ac:spMkLst>
            <pc:docMk/>
            <pc:sldMk cId="1401376941" sldId="288"/>
            <ac:spMk id="8" creationId="{F5CF0DB3-AB06-453D-95D6-171DC0009FE3}"/>
          </ac:spMkLst>
        </pc:spChg>
        <pc:spChg chg="add mod">
          <ac:chgData name="송용우" userId="5fec0c1f-fbad-4bae-b61b-9d64b9ac64ce" providerId="ADAL" clId="{5D0CB609-D922-4322-AC4D-B410EC1896AC}" dt="2019-06-27T08:00:38.610" v="5650" actId="1076"/>
          <ac:spMkLst>
            <pc:docMk/>
            <pc:sldMk cId="1401376941" sldId="288"/>
            <ac:spMk id="9" creationId="{93523012-C9B1-4611-94AC-D32A73A630C9}"/>
          </ac:spMkLst>
        </pc:spChg>
        <pc:spChg chg="add mod">
          <ac:chgData name="송용우" userId="5fec0c1f-fbad-4bae-b61b-9d64b9ac64ce" providerId="ADAL" clId="{5D0CB609-D922-4322-AC4D-B410EC1896AC}" dt="2019-06-27T08:00:41.361" v="5651" actId="1076"/>
          <ac:spMkLst>
            <pc:docMk/>
            <pc:sldMk cId="1401376941" sldId="288"/>
            <ac:spMk id="10" creationId="{50AA8563-1EC5-4C71-9C13-1A0F43F2CB30}"/>
          </ac:spMkLst>
        </pc:spChg>
        <pc:spChg chg="add mod">
          <ac:chgData name="송용우" userId="5fec0c1f-fbad-4bae-b61b-9d64b9ac64ce" providerId="ADAL" clId="{5D0CB609-D922-4322-AC4D-B410EC1896AC}" dt="2019-06-27T08:00:41.361" v="5651" actId="1076"/>
          <ac:spMkLst>
            <pc:docMk/>
            <pc:sldMk cId="1401376941" sldId="288"/>
            <ac:spMk id="11" creationId="{7FBC5CA1-44F1-4832-8469-6F4B60BEA9F9}"/>
          </ac:spMkLst>
        </pc:spChg>
        <pc:spChg chg="add mod">
          <ac:chgData name="송용우" userId="5fec0c1f-fbad-4bae-b61b-9d64b9ac64ce" providerId="ADAL" clId="{5D0CB609-D922-4322-AC4D-B410EC1896AC}" dt="2019-06-27T10:04:44.903" v="9652"/>
          <ac:spMkLst>
            <pc:docMk/>
            <pc:sldMk cId="1401376941" sldId="288"/>
            <ac:spMk id="14" creationId="{0A802650-B462-4C32-BFDC-4BDC182B884C}"/>
          </ac:spMkLst>
        </pc:spChg>
        <pc:spChg chg="add mod">
          <ac:chgData name="송용우" userId="5fec0c1f-fbad-4bae-b61b-9d64b9ac64ce" providerId="ADAL" clId="{5D0CB609-D922-4322-AC4D-B410EC1896AC}" dt="2019-06-27T08:57:16.611" v="8971"/>
          <ac:spMkLst>
            <pc:docMk/>
            <pc:sldMk cId="1401376941" sldId="288"/>
            <ac:spMk id="15" creationId="{48D870D8-9C1A-4DA2-90D6-5C81FB1AF67F}"/>
          </ac:spMkLst>
        </pc:spChg>
        <pc:spChg chg="add mod">
          <ac:chgData name="송용우" userId="5fec0c1f-fbad-4bae-b61b-9d64b9ac64ce" providerId="ADAL" clId="{5D0CB609-D922-4322-AC4D-B410EC1896AC}" dt="2019-06-27T08:07:53.791" v="6258" actId="1076"/>
          <ac:spMkLst>
            <pc:docMk/>
            <pc:sldMk cId="1401376941" sldId="288"/>
            <ac:spMk id="16" creationId="{BC5F8176-A839-492C-A074-592F04D65FF6}"/>
          </ac:spMkLst>
        </pc:spChg>
        <pc:picChg chg="add mod">
          <ac:chgData name="송용우" userId="5fec0c1f-fbad-4bae-b61b-9d64b9ac64ce" providerId="ADAL" clId="{5D0CB609-D922-4322-AC4D-B410EC1896AC}" dt="2019-06-26T10:11:29.510" v="984" actId="1076"/>
          <ac:picMkLst>
            <pc:docMk/>
            <pc:sldMk cId="1401376941" sldId="288"/>
            <ac:picMk id="12" creationId="{2497722C-CE08-42B5-B032-0715B3F3E9C5}"/>
          </ac:picMkLst>
        </pc:picChg>
        <pc:picChg chg="add del mod">
          <ac:chgData name="송용우" userId="5fec0c1f-fbad-4bae-b61b-9d64b9ac64ce" providerId="ADAL" clId="{5D0CB609-D922-4322-AC4D-B410EC1896AC}" dt="2019-06-27T07:59:48.713" v="5635" actId="478"/>
          <ac:picMkLst>
            <pc:docMk/>
            <pc:sldMk cId="1401376941" sldId="288"/>
            <ac:picMk id="13" creationId="{ADCCD9B1-24D6-4068-8899-019FB22C8941}"/>
          </ac:picMkLst>
        </pc:picChg>
      </pc:sldChg>
      <pc:sldChg chg="addSp delSp modSp add del">
        <pc:chgData name="송용우" userId="5fec0c1f-fbad-4bae-b61b-9d64b9ac64ce" providerId="ADAL" clId="{5D0CB609-D922-4322-AC4D-B410EC1896AC}" dt="2019-06-26T10:06:02.398" v="816" actId="2696"/>
        <pc:sldMkLst>
          <pc:docMk/>
          <pc:sldMk cId="3671688912" sldId="288"/>
        </pc:sldMkLst>
        <pc:spChg chg="del mod">
          <ac:chgData name="송용우" userId="5fec0c1f-fbad-4bae-b61b-9d64b9ac64ce" providerId="ADAL" clId="{5D0CB609-D922-4322-AC4D-B410EC1896AC}" dt="2019-06-26T10:05:42.590" v="811"/>
          <ac:spMkLst>
            <pc:docMk/>
            <pc:sldMk cId="3671688912" sldId="288"/>
            <ac:spMk id="29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6T10:05:42.590" v="811"/>
          <ac:spMkLst>
            <pc:docMk/>
            <pc:sldMk cId="3671688912" sldId="288"/>
            <ac:spMk id="30" creationId="{00000000-0000-0000-0000-000000000000}"/>
          </ac:spMkLst>
        </pc:spChg>
        <pc:picChg chg="add del">
          <ac:chgData name="송용우" userId="5fec0c1f-fbad-4bae-b61b-9d64b9ac64ce" providerId="ADAL" clId="{5D0CB609-D922-4322-AC4D-B410EC1896AC}" dt="2019-06-26T10:05:38.459" v="809" actId="478"/>
          <ac:picMkLst>
            <pc:docMk/>
            <pc:sldMk cId="3671688912" sldId="288"/>
            <ac:picMk id="1026" creationId="{00000000-0000-0000-0000-000000000000}"/>
          </ac:picMkLst>
        </pc:picChg>
        <pc:picChg chg="add del mod">
          <ac:chgData name="송용우" userId="5fec0c1f-fbad-4bae-b61b-9d64b9ac64ce" providerId="ADAL" clId="{5D0CB609-D922-4322-AC4D-B410EC1896AC}" dt="2019-06-26T10:05:38.139" v="808" actId="1076"/>
          <ac:picMkLst>
            <pc:docMk/>
            <pc:sldMk cId="3671688912" sldId="288"/>
            <ac:picMk id="1028" creationId="{00000000-0000-0000-0000-000000000000}"/>
          </ac:picMkLst>
        </pc:picChg>
        <pc:picChg chg="add del mod">
          <ac:chgData name="송용우" userId="5fec0c1f-fbad-4bae-b61b-9d64b9ac64ce" providerId="ADAL" clId="{5D0CB609-D922-4322-AC4D-B410EC1896AC}" dt="2019-06-26T10:05:37.498" v="806" actId="1076"/>
          <ac:picMkLst>
            <pc:docMk/>
            <pc:sldMk cId="3671688912" sldId="288"/>
            <ac:picMk id="1032" creationId="{00000000-0000-0000-0000-000000000000}"/>
          </ac:picMkLst>
        </pc:picChg>
        <pc:picChg chg="add del">
          <ac:chgData name="송용우" userId="5fec0c1f-fbad-4bae-b61b-9d64b9ac64ce" providerId="ADAL" clId="{5D0CB609-D922-4322-AC4D-B410EC1896AC}" dt="2019-06-26T10:05:36.682" v="804" actId="478"/>
          <ac:picMkLst>
            <pc:docMk/>
            <pc:sldMk cId="3671688912" sldId="288"/>
            <ac:picMk id="1034" creationId="{00000000-0000-0000-0000-000000000000}"/>
          </ac:picMkLst>
        </pc:picChg>
      </pc:sldChg>
      <pc:sldChg chg="addSp add del">
        <pc:chgData name="송용우" userId="5fec0c1f-fbad-4bae-b61b-9d64b9ac64ce" providerId="ADAL" clId="{5D0CB609-D922-4322-AC4D-B410EC1896AC}" dt="2019-06-27T08:08:37.771" v="6262"/>
        <pc:sldMkLst>
          <pc:docMk/>
          <pc:sldMk cId="1231459913" sldId="289"/>
        </pc:sldMkLst>
        <pc:spChg chg="add">
          <ac:chgData name="송용우" userId="5fec0c1f-fbad-4bae-b61b-9d64b9ac64ce" providerId="ADAL" clId="{5D0CB609-D922-4322-AC4D-B410EC1896AC}" dt="2019-06-27T08:08:37.771" v="6262"/>
          <ac:spMkLst>
            <pc:docMk/>
            <pc:sldMk cId="1231459913" sldId="289"/>
            <ac:spMk id="10" creationId="{8FB7AA9C-0CFD-41FD-9F3E-3C4232E372CB}"/>
          </ac:spMkLst>
        </pc:spChg>
      </pc:sldChg>
      <pc:sldChg chg="delSp modSp add ord">
        <pc:chgData name="송용우" userId="5fec0c1f-fbad-4bae-b61b-9d64b9ac64ce" providerId="ADAL" clId="{5D0CB609-D922-4322-AC4D-B410EC1896AC}" dt="2019-06-26T10:33:49.970" v="1283"/>
        <pc:sldMkLst>
          <pc:docMk/>
          <pc:sldMk cId="1583764352" sldId="290"/>
        </pc:sldMkLst>
        <pc:spChg chg="mod">
          <ac:chgData name="송용우" userId="5fec0c1f-fbad-4bae-b61b-9d64b9ac64ce" providerId="ADAL" clId="{5D0CB609-D922-4322-AC4D-B410EC1896AC}" dt="2019-06-26T10:33:49.970" v="1283"/>
          <ac:spMkLst>
            <pc:docMk/>
            <pc:sldMk cId="1583764352" sldId="290"/>
            <ac:spMk id="6" creationId="{51B1F457-E983-44BA-BC4F-21C8ED8A6958}"/>
          </ac:spMkLst>
        </pc:spChg>
        <pc:spChg chg="del">
          <ac:chgData name="송용우" userId="5fec0c1f-fbad-4bae-b61b-9d64b9ac64ce" providerId="ADAL" clId="{5D0CB609-D922-4322-AC4D-B410EC1896AC}" dt="2019-06-26T10:27:15.086" v="1199" actId="478"/>
          <ac:spMkLst>
            <pc:docMk/>
            <pc:sldMk cId="1583764352" sldId="290"/>
            <ac:spMk id="8" creationId="{00000000-0000-0000-0000-000000000000}"/>
          </ac:spMkLst>
        </pc:spChg>
      </pc:sldChg>
      <pc:sldChg chg="addSp delSp modSp add">
        <pc:chgData name="송용우" userId="5fec0c1f-fbad-4bae-b61b-9d64b9ac64ce" providerId="ADAL" clId="{5D0CB609-D922-4322-AC4D-B410EC1896AC}" dt="2019-06-27T08:10:27.163" v="6292" actId="2085"/>
        <pc:sldMkLst>
          <pc:docMk/>
          <pc:sldMk cId="3155358231" sldId="291"/>
        </pc:sldMkLst>
        <pc:spChg chg="del">
          <ac:chgData name="송용우" userId="5fec0c1f-fbad-4bae-b61b-9d64b9ac64ce" providerId="ADAL" clId="{5D0CB609-D922-4322-AC4D-B410EC1896AC}" dt="2019-06-26T10:32:04.190" v="1227" actId="478"/>
          <ac:spMkLst>
            <pc:docMk/>
            <pc:sldMk cId="3155358231" sldId="291"/>
            <ac:spMk id="2" creationId="{E9C9CDEE-5725-44FF-BBF3-313379077D03}"/>
          </ac:spMkLst>
        </pc:spChg>
        <pc:spChg chg="del">
          <ac:chgData name="송용우" userId="5fec0c1f-fbad-4bae-b61b-9d64b9ac64ce" providerId="ADAL" clId="{5D0CB609-D922-4322-AC4D-B410EC1896AC}" dt="2019-06-26T10:32:05.821" v="1228" actId="478"/>
          <ac:spMkLst>
            <pc:docMk/>
            <pc:sldMk cId="3155358231" sldId="291"/>
            <ac:spMk id="3" creationId="{7E2323AF-6D14-47C4-9D21-7C43B99BA6F9}"/>
          </ac:spMkLst>
        </pc:spChg>
        <pc:spChg chg="add mod">
          <ac:chgData name="송용우" userId="5fec0c1f-fbad-4bae-b61b-9d64b9ac64ce" providerId="ADAL" clId="{5D0CB609-D922-4322-AC4D-B410EC1896AC}" dt="2019-06-27T08:01:55.808" v="5665" actId="20577"/>
          <ac:spMkLst>
            <pc:docMk/>
            <pc:sldMk cId="3155358231" sldId="291"/>
            <ac:spMk id="4" creationId="{5E9F35DA-9568-4A2F-BDE2-0FD4E3ED2CC7}"/>
          </ac:spMkLst>
        </pc:spChg>
        <pc:spChg chg="add mod">
          <ac:chgData name="송용우" userId="5fec0c1f-fbad-4bae-b61b-9d64b9ac64ce" providerId="ADAL" clId="{5D0CB609-D922-4322-AC4D-B410EC1896AC}" dt="2019-06-27T08:10:27.163" v="6292" actId="2085"/>
          <ac:spMkLst>
            <pc:docMk/>
            <pc:sldMk cId="3155358231" sldId="291"/>
            <ac:spMk id="5" creationId="{0D105835-6D14-4DD0-8F1C-2F853FFF0058}"/>
          </ac:spMkLst>
        </pc:spChg>
        <pc:spChg chg="add mod">
          <ac:chgData name="송용우" userId="5fec0c1f-fbad-4bae-b61b-9d64b9ac64ce" providerId="ADAL" clId="{5D0CB609-D922-4322-AC4D-B410EC1896AC}" dt="2019-06-27T08:01:51.033" v="5661" actId="1076"/>
          <ac:spMkLst>
            <pc:docMk/>
            <pc:sldMk cId="3155358231" sldId="291"/>
            <ac:spMk id="6" creationId="{A45A1E0B-C4EE-43EC-A966-6F76C4320056}"/>
          </ac:spMkLst>
        </pc:spChg>
        <pc:spChg chg="add mod">
          <ac:chgData name="송용우" userId="5fec0c1f-fbad-4bae-b61b-9d64b9ac64ce" providerId="ADAL" clId="{5D0CB609-D922-4322-AC4D-B410EC1896AC}" dt="2019-06-27T08:10:11.285" v="6290" actId="1076"/>
          <ac:spMkLst>
            <pc:docMk/>
            <pc:sldMk cId="3155358231" sldId="291"/>
            <ac:spMk id="7" creationId="{871215BB-2BBB-45D2-8530-9FC9FF722837}"/>
          </ac:spMkLst>
        </pc:spChg>
        <pc:spChg chg="add mod">
          <ac:chgData name="송용우" userId="5fec0c1f-fbad-4bae-b61b-9d64b9ac64ce" providerId="ADAL" clId="{5D0CB609-D922-4322-AC4D-B410EC1896AC}" dt="2019-06-27T08:01:46.041" v="5660" actId="20577"/>
          <ac:spMkLst>
            <pc:docMk/>
            <pc:sldMk cId="3155358231" sldId="291"/>
            <ac:spMk id="8" creationId="{9BDC6AF5-6813-487F-A880-98E5094279B6}"/>
          </ac:spMkLst>
        </pc:spChg>
        <pc:spChg chg="add">
          <ac:chgData name="송용우" userId="5fec0c1f-fbad-4bae-b61b-9d64b9ac64ce" providerId="ADAL" clId="{5D0CB609-D922-4322-AC4D-B410EC1896AC}" dt="2019-06-27T08:08:32.149" v="6261"/>
          <ac:spMkLst>
            <pc:docMk/>
            <pc:sldMk cId="3155358231" sldId="291"/>
            <ac:spMk id="9" creationId="{EEC5ABC2-F569-4FB6-BFCB-57928EA160BA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08:58:54.466" v="9033" actId="1076"/>
        <pc:sldMkLst>
          <pc:docMk/>
          <pc:sldMk cId="3336991706" sldId="292"/>
        </pc:sldMkLst>
        <pc:spChg chg="del">
          <ac:chgData name="송용우" userId="5fec0c1f-fbad-4bae-b61b-9d64b9ac64ce" providerId="ADAL" clId="{5D0CB609-D922-4322-AC4D-B410EC1896AC}" dt="2019-06-27T00:34:06.309" v="1477" actId="478"/>
          <ac:spMkLst>
            <pc:docMk/>
            <pc:sldMk cId="3336991706" sldId="292"/>
            <ac:spMk id="2" creationId="{24C62AB4-E12C-46C2-AA5C-A00F8EEE3402}"/>
          </ac:spMkLst>
        </pc:spChg>
        <pc:spChg chg="del">
          <ac:chgData name="송용우" userId="5fec0c1f-fbad-4bae-b61b-9d64b9ac64ce" providerId="ADAL" clId="{5D0CB609-D922-4322-AC4D-B410EC1896AC}" dt="2019-06-27T00:34:09.902" v="1478" actId="478"/>
          <ac:spMkLst>
            <pc:docMk/>
            <pc:sldMk cId="3336991706" sldId="292"/>
            <ac:spMk id="3" creationId="{2847D588-39A5-4A82-AFDE-0CEA3723551A}"/>
          </ac:spMkLst>
        </pc:spChg>
        <pc:spChg chg="add mod">
          <ac:chgData name="송용우" userId="5fec0c1f-fbad-4bae-b61b-9d64b9ac64ce" providerId="ADAL" clId="{5D0CB609-D922-4322-AC4D-B410EC1896AC}" dt="2019-06-27T00:35:37.077" v="1562" actId="1076"/>
          <ac:spMkLst>
            <pc:docMk/>
            <pc:sldMk cId="3336991706" sldId="292"/>
            <ac:spMk id="4" creationId="{81F7C252-F2AA-422F-A676-A2F3E4045972}"/>
          </ac:spMkLst>
        </pc:spChg>
        <pc:spChg chg="add mod">
          <ac:chgData name="송용우" userId="5fec0c1f-fbad-4bae-b61b-9d64b9ac64ce" providerId="ADAL" clId="{5D0CB609-D922-4322-AC4D-B410EC1896AC}" dt="2019-06-27T08:10:41.237" v="6294" actId="207"/>
          <ac:spMkLst>
            <pc:docMk/>
            <pc:sldMk cId="3336991706" sldId="292"/>
            <ac:spMk id="5" creationId="{F5F5A864-9931-4214-BE0B-6A46C0B86E80}"/>
          </ac:spMkLst>
        </pc:spChg>
        <pc:spChg chg="add mod">
          <ac:chgData name="송용우" userId="5fec0c1f-fbad-4bae-b61b-9d64b9ac64ce" providerId="ADAL" clId="{5D0CB609-D922-4322-AC4D-B410EC1896AC}" dt="2019-06-27T01:39:01.303" v="2661"/>
          <ac:spMkLst>
            <pc:docMk/>
            <pc:sldMk cId="3336991706" sldId="292"/>
            <ac:spMk id="6" creationId="{8888EE8B-FF25-4E3D-8C32-C84DA7C67122}"/>
          </ac:spMkLst>
        </pc:spChg>
        <pc:spChg chg="add mod">
          <ac:chgData name="송용우" userId="5fec0c1f-fbad-4bae-b61b-9d64b9ac64ce" providerId="ADAL" clId="{5D0CB609-D922-4322-AC4D-B410EC1896AC}" dt="2019-06-27T00:39:43.271" v="1654"/>
          <ac:spMkLst>
            <pc:docMk/>
            <pc:sldMk cId="3336991706" sldId="292"/>
            <ac:spMk id="7" creationId="{8E23D5E0-6A27-4A10-B870-C1BFA598BF68}"/>
          </ac:spMkLst>
        </pc:spChg>
        <pc:spChg chg="add mod">
          <ac:chgData name="송용우" userId="5fec0c1f-fbad-4bae-b61b-9d64b9ac64ce" providerId="ADAL" clId="{5D0CB609-D922-4322-AC4D-B410EC1896AC}" dt="2019-06-27T08:58:54.466" v="9033" actId="1076"/>
          <ac:spMkLst>
            <pc:docMk/>
            <pc:sldMk cId="3336991706" sldId="292"/>
            <ac:spMk id="8" creationId="{5B9EECA1-C15E-4DEF-BF6D-0E1685C12E85}"/>
          </ac:spMkLst>
        </pc:spChg>
        <pc:spChg chg="add del mod">
          <ac:chgData name="송용우" userId="5fec0c1f-fbad-4bae-b61b-9d64b9ac64ce" providerId="ADAL" clId="{5D0CB609-D922-4322-AC4D-B410EC1896AC}" dt="2019-06-27T01:39:18.032" v="2664" actId="478"/>
          <ac:spMkLst>
            <pc:docMk/>
            <pc:sldMk cId="3336991706" sldId="292"/>
            <ac:spMk id="8" creationId="{DE51655F-E308-4978-9166-ACADBE5D90A6}"/>
          </ac:spMkLst>
        </pc:spChg>
      </pc:sldChg>
      <pc:sldChg chg="addSp delSp modSp add">
        <pc:chgData name="송용우" userId="5fec0c1f-fbad-4bae-b61b-9d64b9ac64ce" providerId="ADAL" clId="{5D0CB609-D922-4322-AC4D-B410EC1896AC}" dt="2019-06-27T08:11:51.080" v="6406" actId="1076"/>
        <pc:sldMkLst>
          <pc:docMk/>
          <pc:sldMk cId="385704241" sldId="293"/>
        </pc:sldMkLst>
        <pc:spChg chg="mod">
          <ac:chgData name="송용우" userId="5fec0c1f-fbad-4bae-b61b-9d64b9ac64ce" providerId="ADAL" clId="{5D0CB609-D922-4322-AC4D-B410EC1896AC}" dt="2019-06-27T08:11:01.001" v="6298" actId="207"/>
          <ac:spMkLst>
            <pc:docMk/>
            <pc:sldMk cId="385704241" sldId="293"/>
            <ac:spMk id="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0:46:53.712" v="1666" actId="478"/>
          <ac:spMkLst>
            <pc:docMk/>
            <pc:sldMk cId="385704241" sldId="293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11:51.080" v="6406" actId="1076"/>
          <ac:spMkLst>
            <pc:docMk/>
            <pc:sldMk cId="385704241" sldId="293"/>
            <ac:spMk id="6" creationId="{DE7C2967-D256-4681-95B7-BDFC7A268E44}"/>
          </ac:spMkLst>
        </pc:spChg>
        <pc:spChg chg="del">
          <ac:chgData name="송용우" userId="5fec0c1f-fbad-4bae-b61b-9d64b9ac64ce" providerId="ADAL" clId="{5D0CB609-D922-4322-AC4D-B410EC1896AC}" dt="2019-06-27T00:46:55.215" v="1667" actId="478"/>
          <ac:spMkLst>
            <pc:docMk/>
            <pc:sldMk cId="385704241" sldId="293"/>
            <ac:spMk id="7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0:46:56.662" v="1668" actId="478"/>
          <ac:spMkLst>
            <pc:docMk/>
            <pc:sldMk cId="385704241" sldId="293"/>
            <ac:spMk id="8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1:40:11.171" v="2665" actId="478"/>
          <ac:spMkLst>
            <pc:docMk/>
            <pc:sldMk cId="385704241" sldId="293"/>
            <ac:spMk id="12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0:46:58.117" v="1669" actId="478"/>
          <ac:spMkLst>
            <pc:docMk/>
            <pc:sldMk cId="385704241" sldId="293"/>
            <ac:spMk id="1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0:46:51.830" v="1665" actId="478"/>
          <ac:spMkLst>
            <pc:docMk/>
            <pc:sldMk cId="385704241" sldId="293"/>
            <ac:spMk id="16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0:46:47.685" v="1663" actId="478"/>
          <ac:spMkLst>
            <pc:docMk/>
            <pc:sldMk cId="385704241" sldId="293"/>
            <ac:spMk id="17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0:46:48.717" v="1664" actId="478"/>
          <ac:spMkLst>
            <pc:docMk/>
            <pc:sldMk cId="385704241" sldId="293"/>
            <ac:spMk id="18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0:47:05.690" v="1670" actId="478"/>
          <ac:spMkLst>
            <pc:docMk/>
            <pc:sldMk cId="385704241" sldId="293"/>
            <ac:spMk id="19" creationId="{00000000-0000-0000-0000-000000000000}"/>
          </ac:spMkLst>
        </pc:spChg>
        <pc:picChg chg="add del mod modCrop">
          <ac:chgData name="송용우" userId="5fec0c1f-fbad-4bae-b61b-9d64b9ac64ce" providerId="ADAL" clId="{5D0CB609-D922-4322-AC4D-B410EC1896AC}" dt="2019-06-27T00:56:05.270" v="1735" actId="478"/>
          <ac:picMkLst>
            <pc:docMk/>
            <pc:sldMk cId="385704241" sldId="293"/>
            <ac:picMk id="2" creationId="{4B7D2E37-FF19-44B5-B9BE-2303C9EDCC0A}"/>
          </ac:picMkLst>
        </pc:picChg>
        <pc:picChg chg="add mod modCrop">
          <ac:chgData name="송용우" userId="5fec0c1f-fbad-4bae-b61b-9d64b9ac64ce" providerId="ADAL" clId="{5D0CB609-D922-4322-AC4D-B410EC1896AC}" dt="2019-06-27T08:11:43.887" v="6404" actId="1076"/>
          <ac:picMkLst>
            <pc:docMk/>
            <pc:sldMk cId="385704241" sldId="293"/>
            <ac:picMk id="3" creationId="{4D95097C-A2FC-4732-9ADF-B45758E51EFC}"/>
          </ac:picMkLst>
        </pc:picChg>
        <pc:picChg chg="add del mod modCrop">
          <ac:chgData name="송용우" userId="5fec0c1f-fbad-4bae-b61b-9d64b9ac64ce" providerId="ADAL" clId="{5D0CB609-D922-4322-AC4D-B410EC1896AC}" dt="2019-06-27T08:11:49.321" v="6405" actId="1076"/>
          <ac:picMkLst>
            <pc:docMk/>
            <pc:sldMk cId="385704241" sldId="293"/>
            <ac:picMk id="9" creationId="{B191EDA6-F937-42A8-9790-034C30941421}"/>
          </ac:picMkLst>
        </pc:picChg>
        <pc:picChg chg="del">
          <ac:chgData name="송용우" userId="5fec0c1f-fbad-4bae-b61b-9d64b9ac64ce" providerId="ADAL" clId="{5D0CB609-D922-4322-AC4D-B410EC1896AC}" dt="2019-06-27T00:46:45.831" v="1660" actId="478"/>
          <ac:picMkLst>
            <pc:docMk/>
            <pc:sldMk cId="385704241" sldId="293"/>
            <ac:picMk id="11" creationId="{00000000-0000-0000-0000-000000000000}"/>
          </ac:picMkLst>
        </pc:picChg>
        <pc:picChg chg="del">
          <ac:chgData name="송용우" userId="5fec0c1f-fbad-4bae-b61b-9d64b9ac64ce" providerId="ADAL" clId="{5D0CB609-D922-4322-AC4D-B410EC1896AC}" dt="2019-06-27T00:46:44.439" v="1656" actId="478"/>
          <ac:picMkLst>
            <pc:docMk/>
            <pc:sldMk cId="385704241" sldId="293"/>
            <ac:picMk id="2056" creationId="{00000000-0000-0000-0000-000000000000}"/>
          </ac:picMkLst>
        </pc:picChg>
        <pc:picChg chg="del">
          <ac:chgData name="송용우" userId="5fec0c1f-fbad-4bae-b61b-9d64b9ac64ce" providerId="ADAL" clId="{5D0CB609-D922-4322-AC4D-B410EC1896AC}" dt="2019-06-27T00:46:44.940" v="1657" actId="478"/>
          <ac:picMkLst>
            <pc:docMk/>
            <pc:sldMk cId="385704241" sldId="293"/>
            <ac:picMk id="2058" creationId="{00000000-0000-0000-0000-000000000000}"/>
          </ac:picMkLst>
        </pc:picChg>
        <pc:picChg chg="del mod">
          <ac:chgData name="송용우" userId="5fec0c1f-fbad-4bae-b61b-9d64b9ac64ce" providerId="ADAL" clId="{5D0CB609-D922-4322-AC4D-B410EC1896AC}" dt="2019-06-27T00:46:45.340" v="1659" actId="478"/>
          <ac:picMkLst>
            <pc:docMk/>
            <pc:sldMk cId="385704241" sldId="293"/>
            <ac:picMk id="2060" creationId="{00000000-0000-0000-0000-000000000000}"/>
          </ac:picMkLst>
        </pc:picChg>
      </pc:sldChg>
      <pc:sldChg chg="addSp delSp modSp add ord">
        <pc:chgData name="송용우" userId="5fec0c1f-fbad-4bae-b61b-9d64b9ac64ce" providerId="ADAL" clId="{5D0CB609-D922-4322-AC4D-B410EC1896AC}" dt="2019-06-27T08:21:30.630" v="6726" actId="1076"/>
        <pc:sldMkLst>
          <pc:docMk/>
          <pc:sldMk cId="90837245" sldId="294"/>
        </pc:sldMkLst>
        <pc:spChg chg="mod">
          <ac:chgData name="송용우" userId="5fec0c1f-fbad-4bae-b61b-9d64b9ac64ce" providerId="ADAL" clId="{5D0CB609-D922-4322-AC4D-B410EC1896AC}" dt="2019-06-27T01:59:45.735" v="3629" actId="1076"/>
          <ac:spMkLst>
            <pc:docMk/>
            <pc:sldMk cId="90837245" sldId="294"/>
            <ac:spMk id="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2:42:17.949" v="4041" actId="1076"/>
          <ac:spMkLst>
            <pc:docMk/>
            <pc:sldMk cId="90837245" sldId="294"/>
            <ac:spMk id="5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2:52:33.117" v="4120" actId="1076"/>
          <ac:spMkLst>
            <pc:docMk/>
            <pc:sldMk cId="90837245" sldId="294"/>
            <ac:spMk id="6" creationId="{F246C0F9-161B-4CA2-83D5-406020C16589}"/>
          </ac:spMkLst>
        </pc:spChg>
        <pc:spChg chg="add mod">
          <ac:chgData name="송용우" userId="5fec0c1f-fbad-4bae-b61b-9d64b9ac64ce" providerId="ADAL" clId="{5D0CB609-D922-4322-AC4D-B410EC1896AC}" dt="2019-06-27T02:43:02.891" v="4067" actId="1076"/>
          <ac:spMkLst>
            <pc:docMk/>
            <pc:sldMk cId="90837245" sldId="294"/>
            <ac:spMk id="7" creationId="{E764AE34-C5F3-4BF6-83A8-E06879767635}"/>
          </ac:spMkLst>
        </pc:spChg>
        <pc:spChg chg="add del">
          <ac:chgData name="송용우" userId="5fec0c1f-fbad-4bae-b61b-9d64b9ac64ce" providerId="ADAL" clId="{5D0CB609-D922-4322-AC4D-B410EC1896AC}" dt="2019-06-27T02:42:30.843" v="4042"/>
          <ac:spMkLst>
            <pc:docMk/>
            <pc:sldMk cId="90837245" sldId="294"/>
            <ac:spMk id="8" creationId="{0B0E3F52-A9EF-43F5-9877-240D6936040E}"/>
          </ac:spMkLst>
        </pc:spChg>
        <pc:spChg chg="add mod">
          <ac:chgData name="송용우" userId="5fec0c1f-fbad-4bae-b61b-9d64b9ac64ce" providerId="ADAL" clId="{5D0CB609-D922-4322-AC4D-B410EC1896AC}" dt="2019-06-27T08:16:19.769" v="6512" actId="688"/>
          <ac:spMkLst>
            <pc:docMk/>
            <pc:sldMk cId="90837245" sldId="294"/>
            <ac:spMk id="8" creationId="{A52F73D2-1FED-4B09-8900-2B5071FE5B58}"/>
          </ac:spMkLst>
        </pc:spChg>
        <pc:spChg chg="add mod">
          <ac:chgData name="송용우" userId="5fec0c1f-fbad-4bae-b61b-9d64b9ac64ce" providerId="ADAL" clId="{5D0CB609-D922-4322-AC4D-B410EC1896AC}" dt="2019-06-27T08:21:30.630" v="6726" actId="1076"/>
          <ac:spMkLst>
            <pc:docMk/>
            <pc:sldMk cId="90837245" sldId="294"/>
            <ac:spMk id="9" creationId="{C7456603-1835-47DB-A6CF-95F782569146}"/>
          </ac:spMkLst>
        </pc:spChg>
        <pc:spChg chg="del">
          <ac:chgData name="송용우" userId="5fec0c1f-fbad-4bae-b61b-9d64b9ac64ce" providerId="ADAL" clId="{5D0CB609-D922-4322-AC4D-B410EC1896AC}" dt="2019-06-27T01:59:33.228" v="3589" actId="478"/>
          <ac:spMkLst>
            <pc:docMk/>
            <pc:sldMk cId="90837245" sldId="294"/>
            <ac:spMk id="12" creationId="{00000000-0000-0000-0000-000000000000}"/>
          </ac:spMkLst>
        </pc:spChg>
        <pc:picChg chg="del">
          <ac:chgData name="송용우" userId="5fec0c1f-fbad-4bae-b61b-9d64b9ac64ce" providerId="ADAL" clId="{5D0CB609-D922-4322-AC4D-B410EC1896AC}" dt="2019-06-27T00:55:30.723" v="1733" actId="478"/>
          <ac:picMkLst>
            <pc:docMk/>
            <pc:sldMk cId="90837245" sldId="294"/>
            <ac:picMk id="2" creationId="{4B7D2E37-FF19-44B5-B9BE-2303C9EDCC0A}"/>
          </ac:picMkLst>
        </pc:picChg>
        <pc:picChg chg="del">
          <ac:chgData name="송용우" userId="5fec0c1f-fbad-4bae-b61b-9d64b9ac64ce" providerId="ADAL" clId="{5D0CB609-D922-4322-AC4D-B410EC1896AC}" dt="2019-06-27T00:55:31.091" v="1734" actId="478"/>
          <ac:picMkLst>
            <pc:docMk/>
            <pc:sldMk cId="90837245" sldId="294"/>
            <ac:picMk id="3" creationId="{4D95097C-A2FC-4732-9ADF-B45758E51EFC}"/>
          </ac:picMkLst>
        </pc:picChg>
        <pc:picChg chg="add mod">
          <ac:chgData name="송용우" userId="5fec0c1f-fbad-4bae-b61b-9d64b9ac64ce" providerId="ADAL" clId="{5D0CB609-D922-4322-AC4D-B410EC1896AC}" dt="2019-06-27T05:01:53.031" v="4123" actId="14100"/>
          <ac:picMkLst>
            <pc:docMk/>
            <pc:sldMk cId="90837245" sldId="294"/>
            <ac:picMk id="10" creationId="{DEE14F31-10C4-44AA-9CAF-E69E6E4F50D3}"/>
          </ac:picMkLst>
        </pc:picChg>
      </pc:sldChg>
      <pc:sldChg chg="addSp delSp modSp add ord">
        <pc:chgData name="송용우" userId="5fec0c1f-fbad-4bae-b61b-9d64b9ac64ce" providerId="ADAL" clId="{5D0CB609-D922-4322-AC4D-B410EC1896AC}" dt="2019-06-27T08:59:19.646" v="9034" actId="478"/>
        <pc:sldMkLst>
          <pc:docMk/>
          <pc:sldMk cId="1291526841" sldId="295"/>
        </pc:sldMkLst>
        <pc:spChg chg="mod">
          <ac:chgData name="송용우" userId="5fec0c1f-fbad-4bae-b61b-9d64b9ac64ce" providerId="ADAL" clId="{5D0CB609-D922-4322-AC4D-B410EC1896AC}" dt="2019-06-27T08:12:00.362" v="6408" actId="207"/>
          <ac:spMkLst>
            <pc:docMk/>
            <pc:sldMk cId="1291526841" sldId="295"/>
            <ac:spMk id="5" creationId="{F5F5A864-9931-4214-BE0B-6A46C0B86E80}"/>
          </ac:spMkLst>
        </pc:spChg>
        <pc:spChg chg="mod">
          <ac:chgData name="송용우" userId="5fec0c1f-fbad-4bae-b61b-9d64b9ac64ce" providerId="ADAL" clId="{5D0CB609-D922-4322-AC4D-B410EC1896AC}" dt="2019-06-27T01:03:52.789" v="1760" actId="1076"/>
          <ac:spMkLst>
            <pc:docMk/>
            <pc:sldMk cId="1291526841" sldId="295"/>
            <ac:spMk id="6" creationId="{8888EE8B-FF25-4E3D-8C32-C84DA7C67122}"/>
          </ac:spMkLst>
        </pc:spChg>
        <pc:spChg chg="del">
          <ac:chgData name="송용우" userId="5fec0c1f-fbad-4bae-b61b-9d64b9ac64ce" providerId="ADAL" clId="{5D0CB609-D922-4322-AC4D-B410EC1896AC}" dt="2019-06-27T08:59:19.646" v="9034" actId="478"/>
          <ac:spMkLst>
            <pc:docMk/>
            <pc:sldMk cId="1291526841" sldId="295"/>
            <ac:spMk id="7" creationId="{8E23D5E0-6A27-4A10-B870-C1BFA598BF68}"/>
          </ac:spMkLst>
        </pc:spChg>
        <pc:spChg chg="add mod">
          <ac:chgData name="송용우" userId="5fec0c1f-fbad-4bae-b61b-9d64b9ac64ce" providerId="ADAL" clId="{5D0CB609-D922-4322-AC4D-B410EC1896AC}" dt="2019-06-27T08:13:26.594" v="6481" actId="1076"/>
          <ac:spMkLst>
            <pc:docMk/>
            <pc:sldMk cId="1291526841" sldId="295"/>
            <ac:spMk id="8" creationId="{F148DD17-814B-4E47-8F2D-954A57D8F793}"/>
          </ac:spMkLst>
        </pc:spChg>
        <pc:spChg chg="add">
          <ac:chgData name="송용우" userId="5fec0c1f-fbad-4bae-b61b-9d64b9ac64ce" providerId="ADAL" clId="{5D0CB609-D922-4322-AC4D-B410EC1896AC}" dt="2019-06-27T08:54:43.504" v="8938"/>
          <ac:spMkLst>
            <pc:docMk/>
            <pc:sldMk cId="1291526841" sldId="295"/>
            <ac:spMk id="9" creationId="{7C1942AD-D635-4666-A514-AC71154A2CED}"/>
          </ac:spMkLst>
        </pc:spChg>
        <pc:picChg chg="add mod modCrop">
          <ac:chgData name="송용우" userId="5fec0c1f-fbad-4bae-b61b-9d64b9ac64ce" providerId="ADAL" clId="{5D0CB609-D922-4322-AC4D-B410EC1896AC}" dt="2019-06-27T08:12:54.422" v="6420" actId="1076"/>
          <ac:picMkLst>
            <pc:docMk/>
            <pc:sldMk cId="1291526841" sldId="295"/>
            <ac:picMk id="2" creationId="{4272B1AF-557F-4840-802D-13F48EF10D73}"/>
          </ac:picMkLst>
        </pc:picChg>
        <pc:picChg chg="add del">
          <ac:chgData name="송용우" userId="5fec0c1f-fbad-4bae-b61b-9d64b9ac64ce" providerId="ADAL" clId="{5D0CB609-D922-4322-AC4D-B410EC1896AC}" dt="2019-06-27T01:05:20.719" v="1762" actId="478"/>
          <ac:picMkLst>
            <pc:docMk/>
            <pc:sldMk cId="1291526841" sldId="295"/>
            <ac:picMk id="8" creationId="{530F967A-1952-45D4-B4DB-3D323E7D36F2}"/>
          </ac:picMkLst>
        </pc:picChg>
      </pc:sldChg>
      <pc:sldChg chg="addSp delSp modSp add del">
        <pc:chgData name="송용우" userId="5fec0c1f-fbad-4bae-b61b-9d64b9ac64ce" providerId="ADAL" clId="{5D0CB609-D922-4322-AC4D-B410EC1896AC}" dt="2019-06-27T08:39:22.235" v="8236" actId="2696"/>
        <pc:sldMkLst>
          <pc:docMk/>
          <pc:sldMk cId="1936271496" sldId="296"/>
        </pc:sldMkLst>
        <pc:spChg chg="del">
          <ac:chgData name="송용우" userId="5fec0c1f-fbad-4bae-b61b-9d64b9ac64ce" providerId="ADAL" clId="{5D0CB609-D922-4322-AC4D-B410EC1896AC}" dt="2019-06-27T01:38:01.940" v="2616" actId="478"/>
          <ac:spMkLst>
            <pc:docMk/>
            <pc:sldMk cId="1936271496" sldId="296"/>
            <ac:spMk id="2" creationId="{F0660CF6-DAB9-435D-BDF0-287DC38059BB}"/>
          </ac:spMkLst>
        </pc:spChg>
        <pc:spChg chg="mod">
          <ac:chgData name="송용우" userId="5fec0c1f-fbad-4bae-b61b-9d64b9ac64ce" providerId="ADAL" clId="{5D0CB609-D922-4322-AC4D-B410EC1896AC}" dt="2019-06-27T01:37:58.539" v="2614"/>
          <ac:spMkLst>
            <pc:docMk/>
            <pc:sldMk cId="1936271496" sldId="296"/>
            <ac:spMk id="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1:38:03.386" v="2617" actId="478"/>
          <ac:spMkLst>
            <pc:docMk/>
            <pc:sldMk cId="1936271496" sldId="296"/>
            <ac:spMk id="6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1:38:00.560" v="2615" actId="478"/>
          <ac:spMkLst>
            <pc:docMk/>
            <pc:sldMk cId="1936271496" sldId="296"/>
            <ac:spMk id="7" creationId="{B4F6C3BB-3C09-4B73-B384-2BB0958D5A8B}"/>
          </ac:spMkLst>
        </pc:spChg>
        <pc:spChg chg="add mod">
          <ac:chgData name="송용우" userId="5fec0c1f-fbad-4bae-b61b-9d64b9ac64ce" providerId="ADAL" clId="{5D0CB609-D922-4322-AC4D-B410EC1896AC}" dt="2019-06-27T01:38:19.124" v="2653"/>
          <ac:spMkLst>
            <pc:docMk/>
            <pc:sldMk cId="1936271496" sldId="296"/>
            <ac:spMk id="8" creationId="{2AD41A70-FCFF-4C27-B9EC-CC9F9D980EDC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09:40:37.388" v="9618" actId="403"/>
        <pc:sldMkLst>
          <pc:docMk/>
          <pc:sldMk cId="4089384094" sldId="297"/>
        </pc:sldMkLst>
        <pc:spChg chg="mod">
          <ac:chgData name="송용우" userId="5fec0c1f-fbad-4bae-b61b-9d64b9ac64ce" providerId="ADAL" clId="{5D0CB609-D922-4322-AC4D-B410EC1896AC}" dt="2019-06-27T01:43:55.541" v="2711" actId="1076"/>
          <ac:spMkLst>
            <pc:docMk/>
            <pc:sldMk cId="4089384094" sldId="297"/>
            <ac:spMk id="3" creationId="{1A17EF3F-168B-418D-8491-41064845543C}"/>
          </ac:spMkLst>
        </pc:spChg>
        <pc:spChg chg="mod">
          <ac:chgData name="송용우" userId="5fec0c1f-fbad-4bae-b61b-9d64b9ac64ce" providerId="ADAL" clId="{5D0CB609-D922-4322-AC4D-B410EC1896AC}" dt="2019-06-27T01:43:57.854" v="2712" actId="14100"/>
          <ac:spMkLst>
            <pc:docMk/>
            <pc:sldMk cId="4089384094" sldId="297"/>
            <ac:spMk id="4" creationId="{25710FD4-ED12-4945-AF9A-22ABD4BFDD67}"/>
          </ac:spMkLst>
        </pc:spChg>
        <pc:spChg chg="del">
          <ac:chgData name="송용우" userId="5fec0c1f-fbad-4bae-b61b-9d64b9ac64ce" providerId="ADAL" clId="{5D0CB609-D922-4322-AC4D-B410EC1896AC}" dt="2019-06-27T01:43:20.378" v="2682" actId="478"/>
          <ac:spMkLst>
            <pc:docMk/>
            <pc:sldMk cId="4089384094" sldId="297"/>
            <ac:spMk id="6" creationId="{00000000-0000-0000-0000-000000000000}"/>
          </ac:spMkLst>
        </pc:spChg>
        <pc:spChg chg="add del mod">
          <ac:chgData name="송용우" userId="5fec0c1f-fbad-4bae-b61b-9d64b9ac64ce" providerId="ADAL" clId="{5D0CB609-D922-4322-AC4D-B410EC1896AC}" dt="2019-06-27T09:40:08.882" v="9606" actId="478"/>
          <ac:spMkLst>
            <pc:docMk/>
            <pc:sldMk cId="4089384094" sldId="297"/>
            <ac:spMk id="7" creationId="{50D2E14A-1E17-49E6-8BB5-742C5F2C1337}"/>
          </ac:spMkLst>
        </pc:spChg>
        <pc:spChg chg="add mod">
          <ac:chgData name="송용우" userId="5fec0c1f-fbad-4bae-b61b-9d64b9ac64ce" providerId="ADAL" clId="{5D0CB609-D922-4322-AC4D-B410EC1896AC}" dt="2019-06-27T08:13:50.777" v="6483" actId="2711"/>
          <ac:spMkLst>
            <pc:docMk/>
            <pc:sldMk cId="4089384094" sldId="297"/>
            <ac:spMk id="8" creationId="{0D946726-A369-4082-AF54-D3D206B02AC7}"/>
          </ac:spMkLst>
        </pc:spChg>
        <pc:spChg chg="add mod">
          <ac:chgData name="송용우" userId="5fec0c1f-fbad-4bae-b61b-9d64b9ac64ce" providerId="ADAL" clId="{5D0CB609-D922-4322-AC4D-B410EC1896AC}" dt="2019-06-27T09:40:13.145" v="9608" actId="1076"/>
          <ac:spMkLst>
            <pc:docMk/>
            <pc:sldMk cId="4089384094" sldId="297"/>
            <ac:spMk id="9" creationId="{C3FDA820-00E9-4ADF-B30A-CB379B5D570C}"/>
          </ac:spMkLst>
        </pc:spChg>
        <pc:spChg chg="add mod">
          <ac:chgData name="송용우" userId="5fec0c1f-fbad-4bae-b61b-9d64b9ac64ce" providerId="ADAL" clId="{5D0CB609-D922-4322-AC4D-B410EC1896AC}" dt="2019-06-27T09:40:27.993" v="9614" actId="1076"/>
          <ac:spMkLst>
            <pc:docMk/>
            <pc:sldMk cId="4089384094" sldId="297"/>
            <ac:spMk id="10" creationId="{C273A7F2-1421-4F2A-8F60-95B0E3C82D81}"/>
          </ac:spMkLst>
        </pc:spChg>
        <pc:spChg chg="add mod">
          <ac:chgData name="송용우" userId="5fec0c1f-fbad-4bae-b61b-9d64b9ac64ce" providerId="ADAL" clId="{5D0CB609-D922-4322-AC4D-B410EC1896AC}" dt="2019-06-27T09:40:37.388" v="9618" actId="403"/>
          <ac:spMkLst>
            <pc:docMk/>
            <pc:sldMk cId="4089384094" sldId="297"/>
            <ac:spMk id="11" creationId="{95B94679-AC92-4733-9C66-FC4C1D216F2A}"/>
          </ac:spMkLst>
        </pc:spChg>
        <pc:spChg chg="add mod">
          <ac:chgData name="송용우" userId="5fec0c1f-fbad-4bae-b61b-9d64b9ac64ce" providerId="ADAL" clId="{5D0CB609-D922-4322-AC4D-B410EC1896AC}" dt="2019-06-27T09:40:30.250" v="9615" actId="1076"/>
          <ac:spMkLst>
            <pc:docMk/>
            <pc:sldMk cId="4089384094" sldId="297"/>
            <ac:spMk id="12" creationId="{4E25FE7D-23BB-4A37-B3D1-6F559D427FFF}"/>
          </ac:spMkLst>
        </pc:spChg>
        <pc:picChg chg="del">
          <ac:chgData name="송용우" userId="5fec0c1f-fbad-4bae-b61b-9d64b9ac64ce" providerId="ADAL" clId="{5D0CB609-D922-4322-AC4D-B410EC1896AC}" dt="2019-06-27T01:43:17.328" v="2681" actId="478"/>
          <ac:picMkLst>
            <pc:docMk/>
            <pc:sldMk cId="4089384094" sldId="297"/>
            <ac:picMk id="5" creationId="{FBEC5920-4602-4CBA-9DDA-F560E82CE4A9}"/>
          </ac:picMkLst>
        </pc:picChg>
      </pc:sldChg>
      <pc:sldChg chg="modSp add del ord">
        <pc:chgData name="송용우" userId="5fec0c1f-fbad-4bae-b61b-9d64b9ac64ce" providerId="ADAL" clId="{5D0CB609-D922-4322-AC4D-B410EC1896AC}" dt="2019-06-27T01:56:09.341" v="3533" actId="2696"/>
        <pc:sldMkLst>
          <pc:docMk/>
          <pc:sldMk cId="515921" sldId="298"/>
        </pc:sldMkLst>
        <pc:spChg chg="mod">
          <ac:chgData name="송용우" userId="5fec0c1f-fbad-4bae-b61b-9d64b9ac64ce" providerId="ADAL" clId="{5D0CB609-D922-4322-AC4D-B410EC1896AC}" dt="2019-06-27T01:54:25.551" v="3411" actId="1076"/>
          <ac:spMkLst>
            <pc:docMk/>
            <pc:sldMk cId="515921" sldId="298"/>
            <ac:spMk id="6" creationId="{00000000-0000-0000-0000-000000000000}"/>
          </ac:spMkLst>
        </pc:spChg>
      </pc:sldChg>
      <pc:sldChg chg="addSp delSp modSp add del">
        <pc:chgData name="송용우" userId="5fec0c1f-fbad-4bae-b61b-9d64b9ac64ce" providerId="ADAL" clId="{5D0CB609-D922-4322-AC4D-B410EC1896AC}" dt="2019-06-27T01:53:38.979" v="3362" actId="2696"/>
        <pc:sldMkLst>
          <pc:docMk/>
          <pc:sldMk cId="2593021117" sldId="298"/>
        </pc:sldMkLst>
        <pc:spChg chg="add del">
          <ac:chgData name="송용우" userId="5fec0c1f-fbad-4bae-b61b-9d64b9ac64ce" providerId="ADAL" clId="{5D0CB609-D922-4322-AC4D-B410EC1896AC}" dt="2019-06-27T01:48:00.668" v="2826"/>
          <ac:spMkLst>
            <pc:docMk/>
            <pc:sldMk cId="2593021117" sldId="298"/>
            <ac:spMk id="2" creationId="{639845E4-BF93-4980-A0BE-63940810B1CE}"/>
          </ac:spMkLst>
        </pc:spChg>
        <pc:spChg chg="del">
          <ac:chgData name="송용우" userId="5fec0c1f-fbad-4bae-b61b-9d64b9ac64ce" providerId="ADAL" clId="{5D0CB609-D922-4322-AC4D-B410EC1896AC}" dt="2019-06-27T01:48:46.492" v="2900" actId="478"/>
          <ac:spMkLst>
            <pc:docMk/>
            <pc:sldMk cId="2593021117" sldId="298"/>
            <ac:spMk id="7" creationId="{50D2E14A-1E17-49E6-8BB5-742C5F2C1337}"/>
          </ac:spMkLst>
        </pc:spChg>
        <pc:spChg chg="mod">
          <ac:chgData name="송용우" userId="5fec0c1f-fbad-4bae-b61b-9d64b9ac64ce" providerId="ADAL" clId="{5D0CB609-D922-4322-AC4D-B410EC1896AC}" dt="2019-06-27T01:48:49.996" v="2901" actId="1076"/>
          <ac:spMkLst>
            <pc:docMk/>
            <pc:sldMk cId="2593021117" sldId="298"/>
            <ac:spMk id="8" creationId="{0D946726-A369-4082-AF54-D3D206B02AC7}"/>
          </ac:spMkLst>
        </pc:spChg>
        <pc:spChg chg="add mod">
          <ac:chgData name="송용우" userId="5fec0c1f-fbad-4bae-b61b-9d64b9ac64ce" providerId="ADAL" clId="{5D0CB609-D922-4322-AC4D-B410EC1896AC}" dt="2019-06-27T01:50:00.379" v="3083" actId="20577"/>
          <ac:spMkLst>
            <pc:docMk/>
            <pc:sldMk cId="2593021117" sldId="298"/>
            <ac:spMk id="9" creationId="{17705040-5E86-4086-B20F-94C3892545A0}"/>
          </ac:spMkLst>
        </pc:spChg>
        <pc:spChg chg="add mod">
          <ac:chgData name="송용우" userId="5fec0c1f-fbad-4bae-b61b-9d64b9ac64ce" providerId="ADAL" clId="{5D0CB609-D922-4322-AC4D-B410EC1896AC}" dt="2019-06-27T01:50:04.258" v="3084" actId="1076"/>
          <ac:spMkLst>
            <pc:docMk/>
            <pc:sldMk cId="2593021117" sldId="298"/>
            <ac:spMk id="10" creationId="{52AD6E96-786E-47C5-B407-C006549F8469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08:15:32.361" v="6507" actId="478"/>
        <pc:sldMkLst>
          <pc:docMk/>
          <pc:sldMk cId="2902764082" sldId="298"/>
        </pc:sldMkLst>
        <pc:spChg chg="add mod">
          <ac:chgData name="송용우" userId="5fec0c1f-fbad-4bae-b61b-9d64b9ac64ce" providerId="ADAL" clId="{5D0CB609-D922-4322-AC4D-B410EC1896AC}" dt="2019-06-27T01:57:21.685" v="3585" actId="1076"/>
          <ac:spMkLst>
            <pc:docMk/>
            <pc:sldMk cId="2902764082" sldId="298"/>
            <ac:spMk id="2" creationId="{965E8483-FA41-4339-ABF7-10A8E86CA057}"/>
          </ac:spMkLst>
        </pc:spChg>
        <pc:spChg chg="add mod">
          <ac:chgData name="송용우" userId="5fec0c1f-fbad-4bae-b61b-9d64b9ac64ce" providerId="ADAL" clId="{5D0CB609-D922-4322-AC4D-B410EC1896AC}" dt="2019-06-27T02:43:18.093" v="4072" actId="1076"/>
          <ac:spMkLst>
            <pc:docMk/>
            <pc:sldMk cId="2902764082" sldId="298"/>
            <ac:spMk id="3" creationId="{F85A7089-30C8-47B8-A088-199E49E3D20E}"/>
          </ac:spMkLst>
        </pc:spChg>
        <pc:spChg chg="del mod">
          <ac:chgData name="송용우" userId="5fec0c1f-fbad-4bae-b61b-9d64b9ac64ce" providerId="ADAL" clId="{5D0CB609-D922-4322-AC4D-B410EC1896AC}" dt="2019-06-27T08:15:32.361" v="6507" actId="478"/>
          <ac:spMkLst>
            <pc:docMk/>
            <pc:sldMk cId="2902764082" sldId="298"/>
            <ac:spMk id="4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8:15:30.040" v="6505" actId="478"/>
          <ac:spMkLst>
            <pc:docMk/>
            <pc:sldMk cId="2902764082" sldId="298"/>
            <ac:spMk id="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1:57:12.673" v="3575" actId="478"/>
          <ac:spMkLst>
            <pc:docMk/>
            <pc:sldMk cId="2902764082" sldId="298"/>
            <ac:spMk id="6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15:26.759" v="6504"/>
          <ac:spMkLst>
            <pc:docMk/>
            <pc:sldMk cId="2902764082" sldId="298"/>
            <ac:spMk id="6" creationId="{DC3AE73B-31B3-4118-8122-F0CF173810B1}"/>
          </ac:spMkLst>
        </pc:spChg>
        <pc:spChg chg="add">
          <ac:chgData name="송용우" userId="5fec0c1f-fbad-4bae-b61b-9d64b9ac64ce" providerId="ADAL" clId="{5D0CB609-D922-4322-AC4D-B410EC1896AC}" dt="2019-06-27T08:15:26.759" v="6504"/>
          <ac:spMkLst>
            <pc:docMk/>
            <pc:sldMk cId="2902764082" sldId="298"/>
            <ac:spMk id="7" creationId="{A5A9B80E-0B34-4FD3-BB8C-41F9C5196880}"/>
          </ac:spMkLst>
        </pc:spChg>
      </pc:sldChg>
      <pc:sldChg chg="modSp add del ord">
        <pc:chgData name="송용우" userId="5fec0c1f-fbad-4bae-b61b-9d64b9ac64ce" providerId="ADAL" clId="{5D0CB609-D922-4322-AC4D-B410EC1896AC}" dt="2019-06-27T08:15:20.264" v="6503" actId="2696"/>
        <pc:sldMkLst>
          <pc:docMk/>
          <pc:sldMk cId="4077527571" sldId="299"/>
        </pc:sldMkLst>
        <pc:spChg chg="mod">
          <ac:chgData name="송용우" userId="5fec0c1f-fbad-4bae-b61b-9d64b9ac64ce" providerId="ADAL" clId="{5D0CB609-D922-4322-AC4D-B410EC1896AC}" dt="2019-06-27T02:39:50.919" v="3990" actId="1076"/>
          <ac:spMkLst>
            <pc:docMk/>
            <pc:sldMk cId="4077527571" sldId="299"/>
            <ac:spMk id="7" creationId="{50D2E14A-1E17-49E6-8BB5-742C5F2C1337}"/>
          </ac:spMkLst>
        </pc:spChg>
        <pc:spChg chg="mod">
          <ac:chgData name="송용우" userId="5fec0c1f-fbad-4bae-b61b-9d64b9ac64ce" providerId="ADAL" clId="{5D0CB609-D922-4322-AC4D-B410EC1896AC}" dt="2019-06-27T02:40:44.769" v="4001" actId="1076"/>
          <ac:spMkLst>
            <pc:docMk/>
            <pc:sldMk cId="4077527571" sldId="299"/>
            <ac:spMk id="8" creationId="{0D946726-A369-4082-AF54-D3D206B02AC7}"/>
          </ac:spMkLst>
        </pc:spChg>
        <pc:spChg chg="mod">
          <ac:chgData name="송용우" userId="5fec0c1f-fbad-4bae-b61b-9d64b9ac64ce" providerId="ADAL" clId="{5D0CB609-D922-4322-AC4D-B410EC1896AC}" dt="2019-06-27T02:41:59.406" v="4035" actId="403"/>
          <ac:spMkLst>
            <pc:docMk/>
            <pc:sldMk cId="4077527571" sldId="299"/>
            <ac:spMk id="9" creationId="{C3FDA820-00E9-4ADF-B30A-CB379B5D570C}"/>
          </ac:spMkLst>
        </pc:spChg>
        <pc:spChg chg="mod">
          <ac:chgData name="송용우" userId="5fec0c1f-fbad-4bae-b61b-9d64b9ac64ce" providerId="ADAL" clId="{5D0CB609-D922-4322-AC4D-B410EC1896AC}" dt="2019-06-27T02:41:52.755" v="4031" actId="1076"/>
          <ac:spMkLst>
            <pc:docMk/>
            <pc:sldMk cId="4077527571" sldId="299"/>
            <ac:spMk id="10" creationId="{C273A7F2-1421-4F2A-8F60-95B0E3C82D81}"/>
          </ac:spMkLst>
        </pc:spChg>
        <pc:spChg chg="mod">
          <ac:chgData name="송용우" userId="5fec0c1f-fbad-4bae-b61b-9d64b9ac64ce" providerId="ADAL" clId="{5D0CB609-D922-4322-AC4D-B410EC1896AC}" dt="2019-06-27T02:41:19.174" v="4013" actId="1076"/>
          <ac:spMkLst>
            <pc:docMk/>
            <pc:sldMk cId="4077527571" sldId="299"/>
            <ac:spMk id="11" creationId="{95B94679-AC92-4733-9C66-FC4C1D216F2A}"/>
          </ac:spMkLst>
        </pc:spChg>
        <pc:spChg chg="mod">
          <ac:chgData name="송용우" userId="5fec0c1f-fbad-4bae-b61b-9d64b9ac64ce" providerId="ADAL" clId="{5D0CB609-D922-4322-AC4D-B410EC1896AC}" dt="2019-06-27T02:42:04.382" v="4038" actId="403"/>
          <ac:spMkLst>
            <pc:docMk/>
            <pc:sldMk cId="4077527571" sldId="299"/>
            <ac:spMk id="12" creationId="{4E25FE7D-23BB-4A37-B3D1-6F559D427FFF}"/>
          </ac:spMkLst>
        </pc:spChg>
      </pc:sldChg>
      <pc:sldChg chg="addSp modSp add">
        <pc:chgData name="송용우" userId="5fec0c1f-fbad-4bae-b61b-9d64b9ac64ce" providerId="ADAL" clId="{5D0CB609-D922-4322-AC4D-B410EC1896AC}" dt="2019-06-27T09:00:50.074" v="9053"/>
        <pc:sldMkLst>
          <pc:docMk/>
          <pc:sldMk cId="3324348456" sldId="300"/>
        </pc:sldMkLst>
        <pc:spChg chg="add mod">
          <ac:chgData name="송용우" userId="5fec0c1f-fbad-4bae-b61b-9d64b9ac64ce" providerId="ADAL" clId="{5D0CB609-D922-4322-AC4D-B410EC1896AC}" dt="2019-06-27T05:12:36.742" v="4140" actId="1076"/>
          <ac:spMkLst>
            <pc:docMk/>
            <pc:sldMk cId="3324348456" sldId="300"/>
            <ac:spMk id="2" creationId="{CCCF4335-7611-4FBF-8F11-9EB6FBA78737}"/>
          </ac:spMkLst>
        </pc:spChg>
        <pc:spChg chg="add mod">
          <ac:chgData name="송용우" userId="5fec0c1f-fbad-4bae-b61b-9d64b9ac64ce" providerId="ADAL" clId="{5D0CB609-D922-4322-AC4D-B410EC1896AC}" dt="2019-06-27T08:20:11.429" v="6663" actId="1076"/>
          <ac:spMkLst>
            <pc:docMk/>
            <pc:sldMk cId="3324348456" sldId="300"/>
            <ac:spMk id="6" creationId="{2A49366B-9E7E-4BA9-961A-CBC50DB982FA}"/>
          </ac:spMkLst>
        </pc:spChg>
        <pc:spChg chg="mod">
          <ac:chgData name="송용우" userId="5fec0c1f-fbad-4bae-b61b-9d64b9ac64ce" providerId="ADAL" clId="{5D0CB609-D922-4322-AC4D-B410EC1896AC}" dt="2019-06-27T08:20:11.429" v="6663" actId="1076"/>
          <ac:spMkLst>
            <pc:docMk/>
            <pc:sldMk cId="3324348456" sldId="300"/>
            <ac:spMk id="7" creationId="{E764AE34-C5F3-4BF6-83A8-E06879767635}"/>
          </ac:spMkLst>
        </pc:spChg>
        <pc:spChg chg="add mod">
          <ac:chgData name="송용우" userId="5fec0c1f-fbad-4bae-b61b-9d64b9ac64ce" providerId="ADAL" clId="{5D0CB609-D922-4322-AC4D-B410EC1896AC}" dt="2019-06-27T08:20:11.429" v="6663" actId="1076"/>
          <ac:spMkLst>
            <pc:docMk/>
            <pc:sldMk cId="3324348456" sldId="300"/>
            <ac:spMk id="8" creationId="{1242BF34-3A00-4192-8E2D-3B2B446A367A}"/>
          </ac:spMkLst>
        </pc:spChg>
        <pc:spChg chg="add mod">
          <ac:chgData name="송용우" userId="5fec0c1f-fbad-4bae-b61b-9d64b9ac64ce" providerId="ADAL" clId="{5D0CB609-D922-4322-AC4D-B410EC1896AC}" dt="2019-06-27T08:17:01.755" v="6523" actId="1076"/>
          <ac:spMkLst>
            <pc:docMk/>
            <pc:sldMk cId="3324348456" sldId="300"/>
            <ac:spMk id="9" creationId="{4DB1DCA5-0F2F-4CF0-9054-0663CA6C1312}"/>
          </ac:spMkLst>
        </pc:spChg>
        <pc:spChg chg="add mod">
          <ac:chgData name="송용우" userId="5fec0c1f-fbad-4bae-b61b-9d64b9ac64ce" providerId="ADAL" clId="{5D0CB609-D922-4322-AC4D-B410EC1896AC}" dt="2019-06-27T09:00:50.074" v="9053"/>
          <ac:spMkLst>
            <pc:docMk/>
            <pc:sldMk cId="3324348456" sldId="300"/>
            <ac:spMk id="10" creationId="{BA9022AA-1AF7-4E56-B217-0CBA8B695EA6}"/>
          </ac:spMkLst>
        </pc:spChg>
        <pc:spChg chg="add mod">
          <ac:chgData name="송용우" userId="5fec0c1f-fbad-4bae-b61b-9d64b9ac64ce" providerId="ADAL" clId="{5D0CB609-D922-4322-AC4D-B410EC1896AC}" dt="2019-06-27T08:20:11.429" v="6663" actId="1076"/>
          <ac:spMkLst>
            <pc:docMk/>
            <pc:sldMk cId="3324348456" sldId="300"/>
            <ac:spMk id="11" creationId="{A5EB8846-241F-487C-B1F8-AB15082579D5}"/>
          </ac:spMkLst>
        </pc:spChg>
        <pc:spChg chg="add mod">
          <ac:chgData name="송용우" userId="5fec0c1f-fbad-4bae-b61b-9d64b9ac64ce" providerId="ADAL" clId="{5D0CB609-D922-4322-AC4D-B410EC1896AC}" dt="2019-06-27T08:20:11.429" v="6663" actId="1076"/>
          <ac:spMkLst>
            <pc:docMk/>
            <pc:sldMk cId="3324348456" sldId="300"/>
            <ac:spMk id="12" creationId="{648051B5-03B5-4BDB-A680-6C337D9348B5}"/>
          </ac:spMkLst>
        </pc:spChg>
        <pc:spChg chg="add mod">
          <ac:chgData name="송용우" userId="5fec0c1f-fbad-4bae-b61b-9d64b9ac64ce" providerId="ADAL" clId="{5D0CB609-D922-4322-AC4D-B410EC1896AC}" dt="2019-06-27T08:21:27.682" v="6725" actId="1076"/>
          <ac:spMkLst>
            <pc:docMk/>
            <pc:sldMk cId="3324348456" sldId="300"/>
            <ac:spMk id="13" creationId="{37ED2CBB-DB7D-464D-81F8-D354724BDF2B}"/>
          </ac:spMkLst>
        </pc:spChg>
        <pc:picChg chg="add mod modCrop">
          <ac:chgData name="송용우" userId="5fec0c1f-fbad-4bae-b61b-9d64b9ac64ce" providerId="ADAL" clId="{5D0CB609-D922-4322-AC4D-B410EC1896AC}" dt="2019-06-27T05:12:52.317" v="4144" actId="732"/>
          <ac:picMkLst>
            <pc:docMk/>
            <pc:sldMk cId="3324348456" sldId="300"/>
            <ac:picMk id="3" creationId="{ADFD2F3C-9CC1-4008-A43F-4FD89326E8F8}"/>
          </ac:picMkLst>
        </pc:picChg>
      </pc:sldChg>
      <pc:sldChg chg="addSp delSp modSp add ord">
        <pc:chgData name="송용우" userId="5fec0c1f-fbad-4bae-b61b-9d64b9ac64ce" providerId="ADAL" clId="{5D0CB609-D922-4322-AC4D-B410EC1896AC}" dt="2019-06-27T08:21:33.536" v="6727" actId="1076"/>
        <pc:sldMkLst>
          <pc:docMk/>
          <pc:sldMk cId="1354760236" sldId="301"/>
        </pc:sldMkLst>
        <pc:spChg chg="add mod">
          <ac:chgData name="송용우" userId="5fec0c1f-fbad-4bae-b61b-9d64b9ac64ce" providerId="ADAL" clId="{5D0CB609-D922-4322-AC4D-B410EC1896AC}" dt="2019-06-27T02:47:36.767" v="4112" actId="1076"/>
          <ac:spMkLst>
            <pc:docMk/>
            <pc:sldMk cId="1354760236" sldId="301"/>
            <ac:spMk id="3" creationId="{39E5977A-C16A-4061-ACBA-BEF8BE70C3AC}"/>
          </ac:spMkLst>
        </pc:spChg>
        <pc:spChg chg="del">
          <ac:chgData name="송용우" userId="5fec0c1f-fbad-4bae-b61b-9d64b9ac64ce" providerId="ADAL" clId="{5D0CB609-D922-4322-AC4D-B410EC1896AC}" dt="2019-06-27T02:47:00.279" v="4091" actId="478"/>
          <ac:spMkLst>
            <pc:docMk/>
            <pc:sldMk cId="1354760236" sldId="301"/>
            <ac:spMk id="6" creationId="{2A49366B-9E7E-4BA9-961A-CBC50DB982FA}"/>
          </ac:spMkLst>
        </pc:spChg>
        <pc:spChg chg="del">
          <ac:chgData name="송용우" userId="5fec0c1f-fbad-4bae-b61b-9d64b9ac64ce" providerId="ADAL" clId="{5D0CB609-D922-4322-AC4D-B410EC1896AC}" dt="2019-06-27T02:46:58.786" v="4090" actId="478"/>
          <ac:spMkLst>
            <pc:docMk/>
            <pc:sldMk cId="1354760236" sldId="301"/>
            <ac:spMk id="7" creationId="{E764AE34-C5F3-4BF6-83A8-E06879767635}"/>
          </ac:spMkLst>
        </pc:spChg>
        <pc:spChg chg="del">
          <ac:chgData name="송용우" userId="5fec0c1f-fbad-4bae-b61b-9d64b9ac64ce" providerId="ADAL" clId="{5D0CB609-D922-4322-AC4D-B410EC1896AC}" dt="2019-06-27T02:47:01.254" v="4092" actId="478"/>
          <ac:spMkLst>
            <pc:docMk/>
            <pc:sldMk cId="1354760236" sldId="301"/>
            <ac:spMk id="8" creationId="{1242BF34-3A00-4192-8E2D-3B2B446A367A}"/>
          </ac:spMkLst>
        </pc:spChg>
        <pc:spChg chg="add mod">
          <ac:chgData name="송용우" userId="5fec0c1f-fbad-4bae-b61b-9d64b9ac64ce" providerId="ADAL" clId="{5D0CB609-D922-4322-AC4D-B410EC1896AC}" dt="2019-06-27T08:16:11.709" v="6509" actId="1076"/>
          <ac:spMkLst>
            <pc:docMk/>
            <pc:sldMk cId="1354760236" sldId="301"/>
            <ac:spMk id="8" creationId="{C863D485-5BE4-40DA-B6E9-1DC0E55321AF}"/>
          </ac:spMkLst>
        </pc:spChg>
        <pc:spChg chg="add del mod">
          <ac:chgData name="송용우" userId="5fec0c1f-fbad-4bae-b61b-9d64b9ac64ce" providerId="ADAL" clId="{5D0CB609-D922-4322-AC4D-B410EC1896AC}" dt="2019-06-27T02:47:02.406" v="4093" actId="478"/>
          <ac:spMkLst>
            <pc:docMk/>
            <pc:sldMk cId="1354760236" sldId="301"/>
            <ac:spMk id="9" creationId="{180724CB-15B1-4A1B-ADBD-A9AEFC681974}"/>
          </ac:spMkLst>
        </pc:spChg>
        <pc:spChg chg="add mod">
          <ac:chgData name="송용우" userId="5fec0c1f-fbad-4bae-b61b-9d64b9ac64ce" providerId="ADAL" clId="{5D0CB609-D922-4322-AC4D-B410EC1896AC}" dt="2019-06-27T02:47:11.452" v="4105" actId="1076"/>
          <ac:spMkLst>
            <pc:docMk/>
            <pc:sldMk cId="1354760236" sldId="301"/>
            <ac:spMk id="10" creationId="{3CAC8AD1-6CFA-4B68-9B3C-F5C3BC45E30C}"/>
          </ac:spMkLst>
        </pc:spChg>
        <pc:spChg chg="add mod">
          <ac:chgData name="송용우" userId="5fec0c1f-fbad-4bae-b61b-9d64b9ac64ce" providerId="ADAL" clId="{5D0CB609-D922-4322-AC4D-B410EC1896AC}" dt="2019-06-27T08:21:33.536" v="6727" actId="1076"/>
          <ac:spMkLst>
            <pc:docMk/>
            <pc:sldMk cId="1354760236" sldId="301"/>
            <ac:spMk id="11" creationId="{2706660E-53ED-4C76-A0FB-CC57AC4977FC}"/>
          </ac:spMkLst>
        </pc:spChg>
        <pc:picChg chg="add mod">
          <ac:chgData name="송용우" userId="5fec0c1f-fbad-4bae-b61b-9d64b9ac64ce" providerId="ADAL" clId="{5D0CB609-D922-4322-AC4D-B410EC1896AC}" dt="2019-06-27T02:47:38.358" v="4113" actId="1076"/>
          <ac:picMkLst>
            <pc:docMk/>
            <pc:sldMk cId="1354760236" sldId="301"/>
            <ac:picMk id="2" creationId="{1CA30446-F0CD-4832-9366-0AFC4C5FF77D}"/>
          </ac:picMkLst>
        </pc:picChg>
      </pc:sldChg>
      <pc:sldChg chg="addSp delSp modSp add">
        <pc:chgData name="송용우" userId="5fec0c1f-fbad-4bae-b61b-9d64b9ac64ce" providerId="ADAL" clId="{5D0CB609-D922-4322-AC4D-B410EC1896AC}" dt="2019-06-27T09:01:41.843" v="9064" actId="113"/>
        <pc:sldMkLst>
          <pc:docMk/>
          <pc:sldMk cId="2419294174" sldId="302"/>
        </pc:sldMkLst>
        <pc:spChg chg="add mod">
          <ac:chgData name="송용우" userId="5fec0c1f-fbad-4bae-b61b-9d64b9ac64ce" providerId="ADAL" clId="{5D0CB609-D922-4322-AC4D-B410EC1896AC}" dt="2019-06-27T08:24:26.164" v="6796" actId="20577"/>
          <ac:spMkLst>
            <pc:docMk/>
            <pc:sldMk cId="2419294174" sldId="302"/>
            <ac:spMk id="2" creationId="{EE6C0B54-56CA-471B-BE62-44114F4D6B1D}"/>
          </ac:spMkLst>
        </pc:spChg>
        <pc:spChg chg="mod">
          <ac:chgData name="송용우" userId="5fec0c1f-fbad-4bae-b61b-9d64b9ac64ce" providerId="ADAL" clId="{5D0CB609-D922-4322-AC4D-B410EC1896AC}" dt="2019-06-27T08:20:59.910" v="6691" actId="1076"/>
          <ac:spMkLst>
            <pc:docMk/>
            <pc:sldMk cId="2419294174" sldId="302"/>
            <ac:spMk id="6" creationId="{2A49366B-9E7E-4BA9-961A-CBC50DB982FA}"/>
          </ac:spMkLst>
        </pc:spChg>
        <pc:spChg chg="mod">
          <ac:chgData name="송용우" userId="5fec0c1f-fbad-4bae-b61b-9d64b9ac64ce" providerId="ADAL" clId="{5D0CB609-D922-4322-AC4D-B410EC1896AC}" dt="2019-06-27T08:20:39.198" v="6681" actId="1076"/>
          <ac:spMkLst>
            <pc:docMk/>
            <pc:sldMk cId="2419294174" sldId="302"/>
            <ac:spMk id="7" creationId="{E764AE34-C5F3-4BF6-83A8-E06879767635}"/>
          </ac:spMkLst>
        </pc:spChg>
        <pc:spChg chg="del">
          <ac:chgData name="송용우" userId="5fec0c1f-fbad-4bae-b61b-9d64b9ac64ce" providerId="ADAL" clId="{5D0CB609-D922-4322-AC4D-B410EC1896AC}" dt="2019-06-27T02:05:43.800" v="3778" actId="478"/>
          <ac:spMkLst>
            <pc:docMk/>
            <pc:sldMk cId="2419294174" sldId="302"/>
            <ac:spMk id="8" creationId="{1242BF34-3A00-4192-8E2D-3B2B446A367A}"/>
          </ac:spMkLst>
        </pc:spChg>
        <pc:spChg chg="add mod">
          <ac:chgData name="송용우" userId="5fec0c1f-fbad-4bae-b61b-9d64b9ac64ce" providerId="ADAL" clId="{5D0CB609-D922-4322-AC4D-B410EC1896AC}" dt="2019-06-27T08:17:23.216" v="6530" actId="1076"/>
          <ac:spMkLst>
            <pc:docMk/>
            <pc:sldMk cId="2419294174" sldId="302"/>
            <ac:spMk id="8" creationId="{B91B798E-A681-436A-B7A3-5292DA24E09E}"/>
          </ac:spMkLst>
        </pc:spChg>
        <pc:spChg chg="add mod">
          <ac:chgData name="송용우" userId="5fec0c1f-fbad-4bae-b61b-9d64b9ac64ce" providerId="ADAL" clId="{5D0CB609-D922-4322-AC4D-B410EC1896AC}" dt="2019-06-27T09:01:29.061" v="9059" actId="403"/>
          <ac:spMkLst>
            <pc:docMk/>
            <pc:sldMk cId="2419294174" sldId="302"/>
            <ac:spMk id="9" creationId="{01064C0F-D873-4876-B731-690D5786C484}"/>
          </ac:spMkLst>
        </pc:spChg>
        <pc:spChg chg="add mod">
          <ac:chgData name="송용우" userId="5fec0c1f-fbad-4bae-b61b-9d64b9ac64ce" providerId="ADAL" clId="{5D0CB609-D922-4322-AC4D-B410EC1896AC}" dt="2019-06-27T09:01:32.793" v="9061" actId="403"/>
          <ac:spMkLst>
            <pc:docMk/>
            <pc:sldMk cId="2419294174" sldId="302"/>
            <ac:spMk id="10" creationId="{A3B4BA50-409A-4B02-884B-3FE7D4EA134F}"/>
          </ac:spMkLst>
        </pc:spChg>
        <pc:spChg chg="add mod">
          <ac:chgData name="송용우" userId="5fec0c1f-fbad-4bae-b61b-9d64b9ac64ce" providerId="ADAL" clId="{5D0CB609-D922-4322-AC4D-B410EC1896AC}" dt="2019-06-27T08:20:44.228" v="6683" actId="1076"/>
          <ac:spMkLst>
            <pc:docMk/>
            <pc:sldMk cId="2419294174" sldId="302"/>
            <ac:spMk id="11" creationId="{085B7B90-6EA3-4134-B76C-A8E3E53EF5B7}"/>
          </ac:spMkLst>
        </pc:spChg>
        <pc:spChg chg="add mod">
          <ac:chgData name="송용우" userId="5fec0c1f-fbad-4bae-b61b-9d64b9ac64ce" providerId="ADAL" clId="{5D0CB609-D922-4322-AC4D-B410EC1896AC}" dt="2019-06-27T09:01:41.843" v="9064" actId="113"/>
          <ac:spMkLst>
            <pc:docMk/>
            <pc:sldMk cId="2419294174" sldId="302"/>
            <ac:spMk id="12" creationId="{87DAE2C9-CFAB-4139-9502-B8E49B3DD76C}"/>
          </ac:spMkLst>
        </pc:spChg>
        <pc:picChg chg="add mod">
          <ac:chgData name="송용우" userId="5fec0c1f-fbad-4bae-b61b-9d64b9ac64ce" providerId="ADAL" clId="{5D0CB609-D922-4322-AC4D-B410EC1896AC}" dt="2019-06-27T08:17:16.067" v="6528" actId="1076"/>
          <ac:picMkLst>
            <pc:docMk/>
            <pc:sldMk cId="2419294174" sldId="302"/>
            <ac:picMk id="3" creationId="{A02671D4-0FAD-455E-9E99-5FF22F56BC90}"/>
          </ac:picMkLst>
        </pc:picChg>
      </pc:sldChg>
      <pc:sldChg chg="addSp delSp modSp add">
        <pc:chgData name="송용우" userId="5fec0c1f-fbad-4bae-b61b-9d64b9ac64ce" providerId="ADAL" clId="{5D0CB609-D922-4322-AC4D-B410EC1896AC}" dt="2019-06-27T09:03:37.578" v="9099"/>
        <pc:sldMkLst>
          <pc:docMk/>
          <pc:sldMk cId="3604162871" sldId="303"/>
        </pc:sldMkLst>
        <pc:spChg chg="add del mod">
          <ac:chgData name="송용우" userId="5fec0c1f-fbad-4bae-b61b-9d64b9ac64ce" providerId="ADAL" clId="{5D0CB609-D922-4322-AC4D-B410EC1896AC}" dt="2019-06-27T05:35:18.966" v="4217" actId="478"/>
          <ac:spMkLst>
            <pc:docMk/>
            <pc:sldMk cId="3604162871" sldId="303"/>
            <ac:spMk id="2" creationId="{9D824E3A-14CF-4694-98FE-B0F4BBEE5807}"/>
          </ac:spMkLst>
        </pc:spChg>
        <pc:spChg chg="add del mod">
          <ac:chgData name="송용우" userId="5fec0c1f-fbad-4bae-b61b-9d64b9ac64ce" providerId="ADAL" clId="{5D0CB609-D922-4322-AC4D-B410EC1896AC}" dt="2019-06-27T05:40:58.422" v="4251" actId="478"/>
          <ac:spMkLst>
            <pc:docMk/>
            <pc:sldMk cId="3604162871" sldId="303"/>
            <ac:spMk id="3" creationId="{C8A04756-3D90-4892-920A-3171250C3D8F}"/>
          </ac:spMkLst>
        </pc:spChg>
        <pc:spChg chg="mod">
          <ac:chgData name="송용우" userId="5fec0c1f-fbad-4bae-b61b-9d64b9ac64ce" providerId="ADAL" clId="{5D0CB609-D922-4322-AC4D-B410EC1896AC}" dt="2019-06-27T08:21:06.584" v="6692" actId="20577"/>
          <ac:spMkLst>
            <pc:docMk/>
            <pc:sldMk cId="3604162871" sldId="303"/>
            <ac:spMk id="6" creationId="{2A49366B-9E7E-4BA9-961A-CBC50DB982FA}"/>
          </ac:spMkLst>
        </pc:spChg>
        <pc:spChg chg="mod">
          <ac:chgData name="송용우" userId="5fec0c1f-fbad-4bae-b61b-9d64b9ac64ce" providerId="ADAL" clId="{5D0CB609-D922-4322-AC4D-B410EC1896AC}" dt="2019-06-27T08:21:13.410" v="6699" actId="1076"/>
          <ac:spMkLst>
            <pc:docMk/>
            <pc:sldMk cId="3604162871" sldId="303"/>
            <ac:spMk id="7" creationId="{E764AE34-C5F3-4BF6-83A8-E06879767635}"/>
          </ac:spMkLst>
        </pc:spChg>
        <pc:spChg chg="add mod">
          <ac:chgData name="송용우" userId="5fec0c1f-fbad-4bae-b61b-9d64b9ac64ce" providerId="ADAL" clId="{5D0CB609-D922-4322-AC4D-B410EC1896AC}" dt="2019-06-27T08:24:58.935" v="6882" actId="1076"/>
          <ac:spMkLst>
            <pc:docMk/>
            <pc:sldMk cId="3604162871" sldId="303"/>
            <ac:spMk id="8" creationId="{1C389FD4-5975-431E-BE7D-1E090D0C8053}"/>
          </ac:spMkLst>
        </pc:spChg>
        <pc:spChg chg="add mod">
          <ac:chgData name="송용우" userId="5fec0c1f-fbad-4bae-b61b-9d64b9ac64ce" providerId="ADAL" clId="{5D0CB609-D922-4322-AC4D-B410EC1896AC}" dt="2019-06-27T08:21:24.699" v="6724"/>
          <ac:spMkLst>
            <pc:docMk/>
            <pc:sldMk cId="3604162871" sldId="303"/>
            <ac:spMk id="9" creationId="{1202D575-563C-4C70-92AF-42BDBCE764E3}"/>
          </ac:spMkLst>
        </pc:spChg>
        <pc:spChg chg="add mod">
          <ac:chgData name="송용우" userId="5fec0c1f-fbad-4bae-b61b-9d64b9ac64ce" providerId="ADAL" clId="{5D0CB609-D922-4322-AC4D-B410EC1896AC}" dt="2019-06-27T09:03:37.578" v="9099"/>
          <ac:spMkLst>
            <pc:docMk/>
            <pc:sldMk cId="3604162871" sldId="303"/>
            <ac:spMk id="10" creationId="{C573B8A5-28EB-42F8-9C73-D0270724A85F}"/>
          </ac:spMkLst>
        </pc:spChg>
        <pc:spChg chg="add mod">
          <ac:chgData name="송용우" userId="5fec0c1f-fbad-4bae-b61b-9d64b9ac64ce" providerId="ADAL" clId="{5D0CB609-D922-4322-AC4D-B410EC1896AC}" dt="2019-06-27T09:03:21.760" v="9091" actId="403"/>
          <ac:spMkLst>
            <pc:docMk/>
            <pc:sldMk cId="3604162871" sldId="303"/>
            <ac:spMk id="11" creationId="{8C74E6A1-8189-4797-B36D-A28F6C055F92}"/>
          </ac:spMkLst>
        </pc:spChg>
        <pc:spChg chg="add mod">
          <ac:chgData name="송용우" userId="5fec0c1f-fbad-4bae-b61b-9d64b9ac64ce" providerId="ADAL" clId="{5D0CB609-D922-4322-AC4D-B410EC1896AC}" dt="2019-06-27T09:03:25.829" v="9092" actId="403"/>
          <ac:spMkLst>
            <pc:docMk/>
            <pc:sldMk cId="3604162871" sldId="303"/>
            <ac:spMk id="12" creationId="{F6EBBB9D-28A4-40DF-B055-010942C1DE51}"/>
          </ac:spMkLst>
        </pc:spChg>
      </pc:sldChg>
      <pc:sldChg chg="addSp delSp modSp add del ord">
        <pc:chgData name="송용우" userId="5fec0c1f-fbad-4bae-b61b-9d64b9ac64ce" providerId="ADAL" clId="{5D0CB609-D922-4322-AC4D-B410EC1896AC}" dt="2019-06-27T09:16:04.729" v="9576" actId="2696"/>
        <pc:sldMkLst>
          <pc:docMk/>
          <pc:sldMk cId="2467600508" sldId="304"/>
        </pc:sldMkLst>
        <pc:spChg chg="del mod">
          <ac:chgData name="송용우" userId="5fec0c1f-fbad-4bae-b61b-9d64b9ac64ce" providerId="ADAL" clId="{5D0CB609-D922-4322-AC4D-B410EC1896AC}" dt="2019-06-27T08:31:57.539" v="7845" actId="478"/>
          <ac:spMkLst>
            <pc:docMk/>
            <pc:sldMk cId="2467600508" sldId="304"/>
            <ac:spMk id="2" creationId="{965E8483-FA41-4339-ABF7-10A8E86CA057}"/>
          </ac:spMkLst>
        </pc:spChg>
        <pc:spChg chg="add mod">
          <ac:chgData name="송용우" userId="5fec0c1f-fbad-4bae-b61b-9d64b9ac64ce" providerId="ADAL" clId="{5D0CB609-D922-4322-AC4D-B410EC1896AC}" dt="2019-06-27T08:33:28.134" v="8018" actId="1076"/>
          <ac:spMkLst>
            <pc:docMk/>
            <pc:sldMk cId="2467600508" sldId="304"/>
            <ac:spMk id="3" creationId="{9B364756-3E43-464E-99E2-2FF2166DC912}"/>
          </ac:spMkLst>
        </pc:spChg>
        <pc:spChg chg="del">
          <ac:chgData name="송용우" userId="5fec0c1f-fbad-4bae-b61b-9d64b9ac64ce" providerId="ADAL" clId="{5D0CB609-D922-4322-AC4D-B410EC1896AC}" dt="2019-06-27T02:07:25.767" v="3837" actId="478"/>
          <ac:spMkLst>
            <pc:docMk/>
            <pc:sldMk cId="2467600508" sldId="304"/>
            <ac:spMk id="3" creationId="{F85A7089-30C8-47B8-A088-199E49E3D20E}"/>
          </ac:spMkLst>
        </pc:spChg>
        <pc:spChg chg="del mod">
          <ac:chgData name="송용우" userId="5fec0c1f-fbad-4bae-b61b-9d64b9ac64ce" providerId="ADAL" clId="{5D0CB609-D922-4322-AC4D-B410EC1896AC}" dt="2019-06-27T08:32:15.788" v="7848" actId="478"/>
          <ac:spMkLst>
            <pc:docMk/>
            <pc:sldMk cId="2467600508" sldId="304"/>
            <ac:spMk id="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8:32:12.244" v="7846" actId="478"/>
          <ac:spMkLst>
            <pc:docMk/>
            <pc:sldMk cId="2467600508" sldId="304"/>
            <ac:spMk id="5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32:16.780" v="7849"/>
          <ac:spMkLst>
            <pc:docMk/>
            <pc:sldMk cId="2467600508" sldId="304"/>
            <ac:spMk id="6" creationId="{C49110D8-B8C1-4388-A346-58064DBE6610}"/>
          </ac:spMkLst>
        </pc:spChg>
        <pc:spChg chg="add">
          <ac:chgData name="송용우" userId="5fec0c1f-fbad-4bae-b61b-9d64b9ac64ce" providerId="ADAL" clId="{5D0CB609-D922-4322-AC4D-B410EC1896AC}" dt="2019-06-27T08:32:16.780" v="7849"/>
          <ac:spMkLst>
            <pc:docMk/>
            <pc:sldMk cId="2467600508" sldId="304"/>
            <ac:spMk id="7" creationId="{1B583273-E750-4AF7-AC6D-14DE270FFC36}"/>
          </ac:spMkLst>
        </pc:spChg>
        <pc:spChg chg="add mod">
          <ac:chgData name="송용우" userId="5fec0c1f-fbad-4bae-b61b-9d64b9ac64ce" providerId="ADAL" clId="{5D0CB609-D922-4322-AC4D-B410EC1896AC}" dt="2019-06-27T08:33:30.522" v="8019" actId="20577"/>
          <ac:spMkLst>
            <pc:docMk/>
            <pc:sldMk cId="2467600508" sldId="304"/>
            <ac:spMk id="8" creationId="{ED077467-B4C4-4AD4-B78E-C9700533532C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10:43:56.697" v="9683" actId="20577"/>
        <pc:sldMkLst>
          <pc:docMk/>
          <pc:sldMk cId="3307102473" sldId="305"/>
        </pc:sldMkLst>
        <pc:spChg chg="mod">
          <ac:chgData name="송용우" userId="5fec0c1f-fbad-4bae-b61b-9d64b9ac64ce" providerId="ADAL" clId="{5D0CB609-D922-4322-AC4D-B410EC1896AC}" dt="2019-06-27T02:11:31.927" v="3939"/>
          <ac:spMkLst>
            <pc:docMk/>
            <pc:sldMk cId="3307102473" sldId="305"/>
            <ac:spMk id="4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7:58:09.568" v="5511" actId="478"/>
          <ac:spMkLst>
            <pc:docMk/>
            <pc:sldMk cId="3307102473" sldId="305"/>
            <ac:spMk id="6" creationId="{2A49366B-9E7E-4BA9-961A-CBC50DB982FA}"/>
          </ac:spMkLst>
        </pc:spChg>
        <pc:spChg chg="del mod">
          <ac:chgData name="송용우" userId="5fec0c1f-fbad-4bae-b61b-9d64b9ac64ce" providerId="ADAL" clId="{5D0CB609-D922-4322-AC4D-B410EC1896AC}" dt="2019-06-27T07:58:11.013" v="5512" actId="478"/>
          <ac:spMkLst>
            <pc:docMk/>
            <pc:sldMk cId="3307102473" sldId="305"/>
            <ac:spMk id="7" creationId="{E764AE34-C5F3-4BF6-83A8-E06879767635}"/>
          </ac:spMkLst>
        </pc:spChg>
        <pc:spChg chg="add mod">
          <ac:chgData name="송용우" userId="5fec0c1f-fbad-4bae-b61b-9d64b9ac64ce" providerId="ADAL" clId="{5D0CB609-D922-4322-AC4D-B410EC1896AC}" dt="2019-06-27T10:43:56.697" v="9683" actId="20577"/>
          <ac:spMkLst>
            <pc:docMk/>
            <pc:sldMk cId="3307102473" sldId="305"/>
            <ac:spMk id="8" creationId="{E8B5899A-BC05-4D59-8CF4-25D96584257D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09:05:37.051" v="9128" actId="1076"/>
        <pc:sldMkLst>
          <pc:docMk/>
          <pc:sldMk cId="2341542380" sldId="306"/>
        </pc:sldMkLst>
        <pc:spChg chg="add mod">
          <ac:chgData name="송용우" userId="5fec0c1f-fbad-4bae-b61b-9d64b9ac64ce" providerId="ADAL" clId="{5D0CB609-D922-4322-AC4D-B410EC1896AC}" dt="2019-06-27T09:05:37.051" v="9128" actId="1076"/>
          <ac:spMkLst>
            <pc:docMk/>
            <pc:sldMk cId="2341542380" sldId="306"/>
            <ac:spMk id="2" creationId="{65122C08-AFEA-4C02-AFE5-DCE8BE1CBE73}"/>
          </ac:spMkLst>
        </pc:spChg>
        <pc:spChg chg="del">
          <ac:chgData name="송용우" userId="5fec0c1f-fbad-4bae-b61b-9d64b9ac64ce" providerId="ADAL" clId="{5D0CB609-D922-4322-AC4D-B410EC1896AC}" dt="2019-06-27T05:42:25.653" v="4351" actId="478"/>
          <ac:spMkLst>
            <pc:docMk/>
            <pc:sldMk cId="2341542380" sldId="306"/>
            <ac:spMk id="2" creationId="{9D824E3A-14CF-4694-98FE-B0F4BBEE5807}"/>
          </ac:spMkLst>
        </pc:spChg>
        <pc:spChg chg="add del mod">
          <ac:chgData name="송용우" userId="5fec0c1f-fbad-4bae-b61b-9d64b9ac64ce" providerId="ADAL" clId="{5D0CB609-D922-4322-AC4D-B410EC1896AC}" dt="2019-06-27T05:42:27.414" v="4352" actId="478"/>
          <ac:spMkLst>
            <pc:docMk/>
            <pc:sldMk cId="2341542380" sldId="306"/>
            <ac:spMk id="3" creationId="{EBE161E5-8637-498C-9693-0794AC14DE9C}"/>
          </ac:spMkLst>
        </pc:spChg>
        <pc:spChg chg="del mod">
          <ac:chgData name="송용우" userId="5fec0c1f-fbad-4bae-b61b-9d64b9ac64ce" providerId="ADAL" clId="{5D0CB609-D922-4322-AC4D-B410EC1896AC}" dt="2019-06-27T05:41:30.149" v="4259" actId="478"/>
          <ac:spMkLst>
            <pc:docMk/>
            <pc:sldMk cId="2341542380" sldId="306"/>
            <ac:spMk id="4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5:41:28.342" v="4258" actId="478"/>
          <ac:spMkLst>
            <pc:docMk/>
            <pc:sldMk cId="2341542380" sldId="306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5:42:19.458" v="4349" actId="1076"/>
          <ac:spMkLst>
            <pc:docMk/>
            <pc:sldMk cId="2341542380" sldId="306"/>
            <ac:spMk id="6" creationId="{2A49366B-9E7E-4BA9-961A-CBC50DB982FA}"/>
          </ac:spMkLst>
        </pc:spChg>
        <pc:spChg chg="del mod">
          <ac:chgData name="송용우" userId="5fec0c1f-fbad-4bae-b61b-9d64b9ac64ce" providerId="ADAL" clId="{5D0CB609-D922-4322-AC4D-B410EC1896AC}" dt="2019-06-27T09:04:58.627" v="9115" actId="478"/>
          <ac:spMkLst>
            <pc:docMk/>
            <pc:sldMk cId="2341542380" sldId="306"/>
            <ac:spMk id="7" creationId="{E764AE34-C5F3-4BF6-83A8-E06879767635}"/>
          </ac:spMkLst>
        </pc:spChg>
        <pc:spChg chg="add">
          <ac:chgData name="송용우" userId="5fec0c1f-fbad-4bae-b61b-9d64b9ac64ce" providerId="ADAL" clId="{5D0CB609-D922-4322-AC4D-B410EC1896AC}" dt="2019-06-27T05:41:31.172" v="4260"/>
          <ac:spMkLst>
            <pc:docMk/>
            <pc:sldMk cId="2341542380" sldId="306"/>
            <ac:spMk id="8" creationId="{7FEF57B9-47A9-4B19-9BDB-A13054B4E036}"/>
          </ac:spMkLst>
        </pc:spChg>
        <pc:spChg chg="add">
          <ac:chgData name="송용우" userId="5fec0c1f-fbad-4bae-b61b-9d64b9ac64ce" providerId="ADAL" clId="{5D0CB609-D922-4322-AC4D-B410EC1896AC}" dt="2019-06-27T05:41:31.172" v="4260"/>
          <ac:spMkLst>
            <pc:docMk/>
            <pc:sldMk cId="2341542380" sldId="306"/>
            <ac:spMk id="9" creationId="{98D357ED-F70C-487E-886A-5518E002E81F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08:34:22.120" v="8079" actId="403"/>
        <pc:sldMkLst>
          <pc:docMk/>
          <pc:sldMk cId="4231892400" sldId="307"/>
        </pc:sldMkLst>
        <pc:spChg chg="mod">
          <ac:chgData name="송용우" userId="5fec0c1f-fbad-4bae-b61b-9d64b9ac64ce" providerId="ADAL" clId="{5D0CB609-D922-4322-AC4D-B410EC1896AC}" dt="2019-06-27T08:34:07.807" v="8070" actId="1076"/>
          <ac:spMkLst>
            <pc:docMk/>
            <pc:sldMk cId="4231892400" sldId="307"/>
            <ac:spMk id="2" creationId="{965E8483-FA41-4339-ABF7-10A8E86CA057}"/>
          </ac:spMkLst>
        </pc:spChg>
        <pc:spChg chg="add mod">
          <ac:chgData name="송용우" userId="5fec0c1f-fbad-4bae-b61b-9d64b9ac64ce" providerId="ADAL" clId="{5D0CB609-D922-4322-AC4D-B410EC1896AC}" dt="2019-06-27T08:34:22.120" v="8079" actId="403"/>
          <ac:spMkLst>
            <pc:docMk/>
            <pc:sldMk cId="4231892400" sldId="307"/>
            <ac:spMk id="3" creationId="{7076D618-8A1E-4308-A373-DEE37A972441}"/>
          </ac:spMkLst>
        </pc:spChg>
        <pc:spChg chg="del mod">
          <ac:chgData name="송용우" userId="5fec0c1f-fbad-4bae-b61b-9d64b9ac64ce" providerId="ADAL" clId="{5D0CB609-D922-4322-AC4D-B410EC1896AC}" dt="2019-06-27T08:34:14.570" v="8073" actId="478"/>
          <ac:spMkLst>
            <pc:docMk/>
            <pc:sldMk cId="4231892400" sldId="307"/>
            <ac:spMk id="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8:34:12.804" v="8071" actId="478"/>
          <ac:spMkLst>
            <pc:docMk/>
            <pc:sldMk cId="4231892400" sldId="307"/>
            <ac:spMk id="5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34:15.494" v="8074"/>
          <ac:spMkLst>
            <pc:docMk/>
            <pc:sldMk cId="4231892400" sldId="307"/>
            <ac:spMk id="6" creationId="{ECCA1456-65C8-428F-909C-A283EA5C0077}"/>
          </ac:spMkLst>
        </pc:spChg>
        <pc:spChg chg="add">
          <ac:chgData name="송용우" userId="5fec0c1f-fbad-4bae-b61b-9d64b9ac64ce" providerId="ADAL" clId="{5D0CB609-D922-4322-AC4D-B410EC1896AC}" dt="2019-06-27T08:34:15.494" v="8074"/>
          <ac:spMkLst>
            <pc:docMk/>
            <pc:sldMk cId="4231892400" sldId="307"/>
            <ac:spMk id="7" creationId="{D3979C00-44ED-4CB0-9116-A5F4C5C33783}"/>
          </ac:spMkLst>
        </pc:spChg>
      </pc:sldChg>
      <pc:sldChg chg="addSp delSp modSp add del">
        <pc:chgData name="송용우" userId="5fec0c1f-fbad-4bae-b61b-9d64b9ac64ce" providerId="ADAL" clId="{5D0CB609-D922-4322-AC4D-B410EC1896AC}" dt="2019-06-27T08:31:53.442" v="7844" actId="2696"/>
        <pc:sldMkLst>
          <pc:docMk/>
          <pc:sldMk cId="3543036585" sldId="308"/>
        </pc:sldMkLst>
        <pc:spChg chg="add del mod">
          <ac:chgData name="송용우" userId="5fec0c1f-fbad-4bae-b61b-9d64b9ac64ce" providerId="ADAL" clId="{5D0CB609-D922-4322-AC4D-B410EC1896AC}" dt="2019-06-27T08:22:04.787" v="6731"/>
          <ac:spMkLst>
            <pc:docMk/>
            <pc:sldMk cId="3543036585" sldId="308"/>
            <ac:spMk id="2" creationId="{C079AE99-CF82-4205-B0C4-22D7BDD93B4B}"/>
          </ac:spMkLst>
        </pc:spChg>
        <pc:spChg chg="del">
          <ac:chgData name="송용우" userId="5fec0c1f-fbad-4bae-b61b-9d64b9ac64ce" providerId="ADAL" clId="{5D0CB609-D922-4322-AC4D-B410EC1896AC}" dt="2019-06-27T05:39:43.697" v="4220" actId="478"/>
          <ac:spMkLst>
            <pc:docMk/>
            <pc:sldMk cId="3543036585" sldId="308"/>
            <ac:spMk id="3" creationId="{C8A04756-3D90-4892-920A-3171250C3D8F}"/>
          </ac:spMkLst>
        </pc:spChg>
        <pc:spChg chg="mod">
          <ac:chgData name="송용우" userId="5fec0c1f-fbad-4bae-b61b-9d64b9ac64ce" providerId="ADAL" clId="{5D0CB609-D922-4322-AC4D-B410EC1896AC}" dt="2019-06-27T05:41:15.440" v="4257" actId="1076"/>
          <ac:spMkLst>
            <pc:docMk/>
            <pc:sldMk cId="3543036585" sldId="308"/>
            <ac:spMk id="6" creationId="{2A49366B-9E7E-4BA9-961A-CBC50DB982FA}"/>
          </ac:spMkLst>
        </pc:spChg>
        <pc:spChg chg="del">
          <ac:chgData name="송용우" userId="5fec0c1f-fbad-4bae-b61b-9d64b9ac64ce" providerId="ADAL" clId="{5D0CB609-D922-4322-AC4D-B410EC1896AC}" dt="2019-06-27T05:41:10.007" v="4255" actId="478"/>
          <ac:spMkLst>
            <pc:docMk/>
            <pc:sldMk cId="3543036585" sldId="308"/>
            <ac:spMk id="7" creationId="{E764AE34-C5F3-4BF6-83A8-E06879767635}"/>
          </ac:spMkLst>
        </pc:spChg>
      </pc:sldChg>
      <pc:sldChg chg="addSp delSp modSp add">
        <pc:chgData name="송용우" userId="5fec0c1f-fbad-4bae-b61b-9d64b9ac64ce" providerId="ADAL" clId="{5D0CB609-D922-4322-AC4D-B410EC1896AC}" dt="2019-06-27T07:58:47.307" v="5534" actId="1076"/>
        <pc:sldMkLst>
          <pc:docMk/>
          <pc:sldMk cId="2224466001" sldId="309"/>
        </pc:sldMkLst>
        <pc:spChg chg="del">
          <ac:chgData name="송용우" userId="5fec0c1f-fbad-4bae-b61b-9d64b9ac64ce" providerId="ADAL" clId="{5D0CB609-D922-4322-AC4D-B410EC1896AC}" dt="2019-06-27T07:58:29.087" v="5516" actId="478"/>
          <ac:spMkLst>
            <pc:docMk/>
            <pc:sldMk cId="2224466001" sldId="309"/>
            <ac:spMk id="2" creationId="{743FDFAB-12ED-470A-923E-9258C05937C1}"/>
          </ac:spMkLst>
        </pc:spChg>
        <pc:spChg chg="del">
          <ac:chgData name="송용우" userId="5fec0c1f-fbad-4bae-b61b-9d64b9ac64ce" providerId="ADAL" clId="{5D0CB609-D922-4322-AC4D-B410EC1896AC}" dt="2019-06-27T07:58:27.641" v="5515" actId="478"/>
          <ac:spMkLst>
            <pc:docMk/>
            <pc:sldMk cId="2224466001" sldId="309"/>
            <ac:spMk id="3" creationId="{31A6FAD4-9591-4DC1-B50E-A3B651913A60}"/>
          </ac:spMkLst>
        </pc:spChg>
        <pc:spChg chg="add mod">
          <ac:chgData name="송용우" userId="5fec0c1f-fbad-4bae-b61b-9d64b9ac64ce" providerId="ADAL" clId="{5D0CB609-D922-4322-AC4D-B410EC1896AC}" dt="2019-06-27T07:58:47.307" v="5534" actId="1076"/>
          <ac:spMkLst>
            <pc:docMk/>
            <pc:sldMk cId="2224466001" sldId="309"/>
            <ac:spMk id="5" creationId="{87348EC5-CF1D-43C4-A43E-C6E262932E7D}"/>
          </ac:spMkLst>
        </pc:spChg>
        <pc:picChg chg="add mod">
          <ac:chgData name="송용우" userId="5fec0c1f-fbad-4bae-b61b-9d64b9ac64ce" providerId="ADAL" clId="{5D0CB609-D922-4322-AC4D-B410EC1896AC}" dt="2019-06-27T07:58:44.664" v="5533" actId="1076"/>
          <ac:picMkLst>
            <pc:docMk/>
            <pc:sldMk cId="2224466001" sldId="309"/>
            <ac:picMk id="4" creationId="{50F7E6F3-B085-4810-9333-8F4BA1AF9792}"/>
          </ac:picMkLst>
        </pc:picChg>
      </pc:sldChg>
      <pc:sldChg chg="addSp delSp modSp add">
        <pc:chgData name="송용우" userId="5fec0c1f-fbad-4bae-b61b-9d64b9ac64ce" providerId="ADAL" clId="{5D0CB609-D922-4322-AC4D-B410EC1896AC}" dt="2019-06-27T08:54:52.520" v="8940"/>
        <pc:sldMkLst>
          <pc:docMk/>
          <pc:sldMk cId="1679141918" sldId="310"/>
        </pc:sldMkLst>
        <pc:spChg chg="del">
          <ac:chgData name="송용우" userId="5fec0c1f-fbad-4bae-b61b-9d64b9ac64ce" providerId="ADAL" clId="{5D0CB609-D922-4322-AC4D-B410EC1896AC}" dt="2019-06-27T07:30:26.922" v="4400" actId="478"/>
          <ac:spMkLst>
            <pc:docMk/>
            <pc:sldMk cId="1679141918" sldId="310"/>
            <ac:spMk id="2" creationId="{DFDD3035-BE88-4923-929C-D34D63AB7C54}"/>
          </ac:spMkLst>
        </pc:spChg>
        <pc:spChg chg="del">
          <ac:chgData name="송용우" userId="5fec0c1f-fbad-4bae-b61b-9d64b9ac64ce" providerId="ADAL" clId="{5D0CB609-D922-4322-AC4D-B410EC1896AC}" dt="2019-06-27T07:30:25.866" v="4399" actId="478"/>
          <ac:spMkLst>
            <pc:docMk/>
            <pc:sldMk cId="1679141918" sldId="310"/>
            <ac:spMk id="3" creationId="{BC58050B-434B-4DD2-B0C2-13FDA84E320C}"/>
          </ac:spMkLst>
        </pc:spChg>
        <pc:spChg chg="add">
          <ac:chgData name="송용우" userId="5fec0c1f-fbad-4bae-b61b-9d64b9ac64ce" providerId="ADAL" clId="{5D0CB609-D922-4322-AC4D-B410EC1896AC}" dt="2019-06-27T07:30:50.280" v="4405"/>
          <ac:spMkLst>
            <pc:docMk/>
            <pc:sldMk cId="1679141918" sldId="310"/>
            <ac:spMk id="5" creationId="{378ED194-262C-4597-AA2C-DE5A976C0453}"/>
          </ac:spMkLst>
        </pc:spChg>
        <pc:spChg chg="add mod">
          <ac:chgData name="송용우" userId="5fec0c1f-fbad-4bae-b61b-9d64b9ac64ce" providerId="ADAL" clId="{5D0CB609-D922-4322-AC4D-B410EC1896AC}" dt="2019-06-27T08:36:36.291" v="8168" actId="2085"/>
          <ac:spMkLst>
            <pc:docMk/>
            <pc:sldMk cId="1679141918" sldId="310"/>
            <ac:spMk id="6" creationId="{C9609DDD-AD33-41D0-9987-EB494C209041}"/>
          </ac:spMkLst>
        </pc:spChg>
        <pc:spChg chg="add mod">
          <ac:chgData name="송용우" userId="5fec0c1f-fbad-4bae-b61b-9d64b9ac64ce" providerId="ADAL" clId="{5D0CB609-D922-4322-AC4D-B410EC1896AC}" dt="2019-06-27T07:32:15.868" v="4654" actId="20577"/>
          <ac:spMkLst>
            <pc:docMk/>
            <pc:sldMk cId="1679141918" sldId="310"/>
            <ac:spMk id="7" creationId="{8E5991D3-2B7B-422D-A74A-D88E09540CD4}"/>
          </ac:spMkLst>
        </pc:spChg>
        <pc:spChg chg="add">
          <ac:chgData name="송용우" userId="5fec0c1f-fbad-4bae-b61b-9d64b9ac64ce" providerId="ADAL" clId="{5D0CB609-D922-4322-AC4D-B410EC1896AC}" dt="2019-06-27T08:54:52.520" v="8940"/>
          <ac:spMkLst>
            <pc:docMk/>
            <pc:sldMk cId="1679141918" sldId="310"/>
            <ac:spMk id="8" creationId="{3296CD34-2EB7-4FD8-892F-AF28ADF30E21}"/>
          </ac:spMkLst>
        </pc:spChg>
        <pc:picChg chg="add mod">
          <ac:chgData name="송용우" userId="5fec0c1f-fbad-4bae-b61b-9d64b9ac64ce" providerId="ADAL" clId="{5D0CB609-D922-4322-AC4D-B410EC1896AC}" dt="2019-06-27T07:30:44.373" v="4404" actId="1076"/>
          <ac:picMkLst>
            <pc:docMk/>
            <pc:sldMk cId="1679141918" sldId="310"/>
            <ac:picMk id="4" creationId="{F3CB84CF-A3F2-478D-8523-43646429CAAC}"/>
          </ac:picMkLst>
        </pc:picChg>
      </pc:sldChg>
      <pc:sldChg chg="addSp delSp modSp add">
        <pc:chgData name="송용우" userId="5fec0c1f-fbad-4bae-b61b-9d64b9ac64ce" providerId="ADAL" clId="{5D0CB609-D922-4322-AC4D-B410EC1896AC}" dt="2019-06-27T09:04:08.825" v="9108" actId="403"/>
        <pc:sldMkLst>
          <pc:docMk/>
          <pc:sldMk cId="841787013" sldId="311"/>
        </pc:sldMkLst>
        <pc:spChg chg="add mod">
          <ac:chgData name="송용우" userId="5fec0c1f-fbad-4bae-b61b-9d64b9ac64ce" providerId="ADAL" clId="{5D0CB609-D922-4322-AC4D-B410EC1896AC}" dt="2019-06-27T08:22:39.041" v="6769" actId="1076"/>
          <ac:spMkLst>
            <pc:docMk/>
            <pc:sldMk cId="841787013" sldId="311"/>
            <ac:spMk id="2" creationId="{064B4909-A4B8-404C-B468-E4A84B2B99AA}"/>
          </ac:spMkLst>
        </pc:spChg>
        <pc:spChg chg="mod">
          <ac:chgData name="송용우" userId="5fec0c1f-fbad-4bae-b61b-9d64b9ac64ce" providerId="ADAL" clId="{5D0CB609-D922-4322-AC4D-B410EC1896AC}" dt="2019-06-27T08:22:35.885" v="6767"/>
          <ac:spMkLst>
            <pc:docMk/>
            <pc:sldMk cId="841787013" sldId="311"/>
            <ac:spMk id="7" creationId="{E764AE34-C5F3-4BF6-83A8-E06879767635}"/>
          </ac:spMkLst>
        </pc:spChg>
        <pc:spChg chg="del mod">
          <ac:chgData name="송용우" userId="5fec0c1f-fbad-4bae-b61b-9d64b9ac64ce" providerId="ADAL" clId="{5D0CB609-D922-4322-AC4D-B410EC1896AC}" dt="2019-06-27T08:22:13.748" v="6746" actId="478"/>
          <ac:spMkLst>
            <pc:docMk/>
            <pc:sldMk cId="841787013" sldId="311"/>
            <ac:spMk id="8" creationId="{1C389FD4-5975-431E-BE7D-1E090D0C8053}"/>
          </ac:spMkLst>
        </pc:spChg>
        <pc:spChg chg="mod">
          <ac:chgData name="송용우" userId="5fec0c1f-fbad-4bae-b61b-9d64b9ac64ce" providerId="ADAL" clId="{5D0CB609-D922-4322-AC4D-B410EC1896AC}" dt="2019-06-27T08:22:11.737" v="6744"/>
          <ac:spMkLst>
            <pc:docMk/>
            <pc:sldMk cId="841787013" sldId="311"/>
            <ac:spMk id="9" creationId="{1202D575-563C-4C70-92AF-42BDBCE764E3}"/>
          </ac:spMkLst>
        </pc:spChg>
        <pc:spChg chg="add mod">
          <ac:chgData name="송용우" userId="5fec0c1f-fbad-4bae-b61b-9d64b9ac64ce" providerId="ADAL" clId="{5D0CB609-D922-4322-AC4D-B410EC1896AC}" dt="2019-06-27T08:29:35.805" v="7596" actId="1076"/>
          <ac:spMkLst>
            <pc:docMk/>
            <pc:sldMk cId="841787013" sldId="311"/>
            <ac:spMk id="10" creationId="{CF92FB5F-AEE2-4E07-A9A6-3F539D687A8E}"/>
          </ac:spMkLst>
        </pc:spChg>
        <pc:spChg chg="add mod">
          <ac:chgData name="송용우" userId="5fec0c1f-fbad-4bae-b61b-9d64b9ac64ce" providerId="ADAL" clId="{5D0CB609-D922-4322-AC4D-B410EC1896AC}" dt="2019-06-27T09:04:03.092" v="9104" actId="1076"/>
          <ac:spMkLst>
            <pc:docMk/>
            <pc:sldMk cId="841787013" sldId="311"/>
            <ac:spMk id="11" creationId="{FA835D8B-47D8-4FF8-9C63-7A80D30BD250}"/>
          </ac:spMkLst>
        </pc:spChg>
        <pc:spChg chg="add mod">
          <ac:chgData name="송용우" userId="5fec0c1f-fbad-4bae-b61b-9d64b9ac64ce" providerId="ADAL" clId="{5D0CB609-D922-4322-AC4D-B410EC1896AC}" dt="2019-06-27T09:04:06.047" v="9106" actId="403"/>
          <ac:spMkLst>
            <pc:docMk/>
            <pc:sldMk cId="841787013" sldId="311"/>
            <ac:spMk id="12" creationId="{8FCEB666-EB12-44FE-9C71-82D0298F4E8E}"/>
          </ac:spMkLst>
        </pc:spChg>
        <pc:spChg chg="add mod">
          <ac:chgData name="송용우" userId="5fec0c1f-fbad-4bae-b61b-9d64b9ac64ce" providerId="ADAL" clId="{5D0CB609-D922-4322-AC4D-B410EC1896AC}" dt="2019-06-27T09:04:08.825" v="9108" actId="403"/>
          <ac:spMkLst>
            <pc:docMk/>
            <pc:sldMk cId="841787013" sldId="311"/>
            <ac:spMk id="13" creationId="{4152727F-A996-4333-B1FD-23EACE5EE03D}"/>
          </ac:spMkLst>
        </pc:spChg>
        <pc:spChg chg="add mod">
          <ac:chgData name="송용우" userId="5fec0c1f-fbad-4bae-b61b-9d64b9ac64ce" providerId="ADAL" clId="{5D0CB609-D922-4322-AC4D-B410EC1896AC}" dt="2019-06-27T09:03:55.566" v="9101" actId="403"/>
          <ac:spMkLst>
            <pc:docMk/>
            <pc:sldMk cId="841787013" sldId="311"/>
            <ac:spMk id="14" creationId="{D6B575D9-E504-421F-B3F0-ED55EB4E290B}"/>
          </ac:spMkLst>
        </pc:spChg>
        <pc:spChg chg="add mod">
          <ac:chgData name="송용우" userId="5fec0c1f-fbad-4bae-b61b-9d64b9ac64ce" providerId="ADAL" clId="{5D0CB609-D922-4322-AC4D-B410EC1896AC}" dt="2019-06-27T09:03:03.260" v="9089" actId="2711"/>
          <ac:spMkLst>
            <pc:docMk/>
            <pc:sldMk cId="841787013" sldId="311"/>
            <ac:spMk id="15" creationId="{D4B7D270-8F65-47F6-9C70-AD88B1738772}"/>
          </ac:spMkLst>
        </pc:spChg>
      </pc:sldChg>
      <pc:sldChg chg="add del">
        <pc:chgData name="송용우" userId="5fec0c1f-fbad-4bae-b61b-9d64b9ac64ce" providerId="ADAL" clId="{5D0CB609-D922-4322-AC4D-B410EC1896AC}" dt="2019-06-27T09:06:03.724" v="9130" actId="2696"/>
        <pc:sldMkLst>
          <pc:docMk/>
          <pc:sldMk cId="785228221" sldId="312"/>
        </pc:sldMkLst>
      </pc:sldChg>
      <pc:sldChg chg="addSp delSp modSp add ord">
        <pc:chgData name="송용우" userId="5fec0c1f-fbad-4bae-b61b-9d64b9ac64ce" providerId="ADAL" clId="{5D0CB609-D922-4322-AC4D-B410EC1896AC}" dt="2019-06-27T09:15:52.552" v="9575"/>
        <pc:sldMkLst>
          <pc:docMk/>
          <pc:sldMk cId="1155530555" sldId="312"/>
        </pc:sldMkLst>
        <pc:spChg chg="add mod">
          <ac:chgData name="송용우" userId="5fec0c1f-fbad-4bae-b61b-9d64b9ac64ce" providerId="ADAL" clId="{5D0CB609-D922-4322-AC4D-B410EC1896AC}" dt="2019-06-27T09:13:22.922" v="9334" actId="1076"/>
          <ac:spMkLst>
            <pc:docMk/>
            <pc:sldMk cId="1155530555" sldId="312"/>
            <ac:spMk id="2" creationId="{3F65F452-BAF3-4C81-8E99-DB61B1177C75}"/>
          </ac:spMkLst>
        </pc:spChg>
        <pc:spChg chg="del">
          <ac:chgData name="송용우" userId="5fec0c1f-fbad-4bae-b61b-9d64b9ac64ce" providerId="ADAL" clId="{5D0CB609-D922-4322-AC4D-B410EC1896AC}" dt="2019-06-27T09:12:06.167" v="9224" actId="478"/>
          <ac:spMkLst>
            <pc:docMk/>
            <pc:sldMk cId="1155530555" sldId="312"/>
            <ac:spMk id="3" creationId="{9B364756-3E43-464E-99E2-2FF2166DC912}"/>
          </ac:spMkLst>
        </pc:spChg>
        <pc:spChg chg="mod">
          <ac:chgData name="송용우" userId="5fec0c1f-fbad-4bae-b61b-9d64b9ac64ce" providerId="ADAL" clId="{5D0CB609-D922-4322-AC4D-B410EC1896AC}" dt="2019-06-27T09:10:06.380" v="9223"/>
          <ac:spMkLst>
            <pc:docMk/>
            <pc:sldMk cId="1155530555" sldId="312"/>
            <ac:spMk id="8" creationId="{ED077467-B4C4-4AD4-B78E-C9700533532C}"/>
          </ac:spMkLst>
        </pc:spChg>
        <pc:spChg chg="add del mod">
          <ac:chgData name="송용우" userId="5fec0c1f-fbad-4bae-b61b-9d64b9ac64ce" providerId="ADAL" clId="{5D0CB609-D922-4322-AC4D-B410EC1896AC}" dt="2019-06-27T09:13:20.466" v="9333" actId="478"/>
          <ac:spMkLst>
            <pc:docMk/>
            <pc:sldMk cId="1155530555" sldId="312"/>
            <ac:spMk id="9" creationId="{232BBF47-CD61-4304-9337-4FC21432B6B7}"/>
          </ac:spMkLst>
        </pc:spChg>
        <pc:spChg chg="add del mod">
          <ac:chgData name="송용우" userId="5fec0c1f-fbad-4bae-b61b-9d64b9ac64ce" providerId="ADAL" clId="{5D0CB609-D922-4322-AC4D-B410EC1896AC}" dt="2019-06-27T09:14:10.255" v="9406" actId="478"/>
          <ac:spMkLst>
            <pc:docMk/>
            <pc:sldMk cId="1155530555" sldId="312"/>
            <ac:spMk id="10" creationId="{CD4334CE-630E-49E9-8162-B543F14C626E}"/>
          </ac:spMkLst>
        </pc:spChg>
        <pc:spChg chg="add mod">
          <ac:chgData name="송용우" userId="5fec0c1f-fbad-4bae-b61b-9d64b9ac64ce" providerId="ADAL" clId="{5D0CB609-D922-4322-AC4D-B410EC1896AC}" dt="2019-06-27T09:15:41.533" v="9574" actId="1076"/>
          <ac:spMkLst>
            <pc:docMk/>
            <pc:sldMk cId="1155530555" sldId="312"/>
            <ac:spMk id="11" creationId="{275B0444-A7DD-4ECE-A464-7BBA6C2E8FEA}"/>
          </ac:spMkLst>
        </pc:spChg>
        <pc:spChg chg="add">
          <ac:chgData name="송용우" userId="5fec0c1f-fbad-4bae-b61b-9d64b9ac64ce" providerId="ADAL" clId="{5D0CB609-D922-4322-AC4D-B410EC1896AC}" dt="2019-06-27T09:15:52.552" v="9575"/>
          <ac:spMkLst>
            <pc:docMk/>
            <pc:sldMk cId="1155530555" sldId="312"/>
            <ac:spMk id="12" creationId="{C9F40710-012A-4711-A4DB-A0503CD376B3}"/>
          </ac:spMkLst>
        </pc:spChg>
      </pc:sldChg>
    </pc:docChg>
  </pc:docChgLst>
</pc:chgInfo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51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418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827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899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390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156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172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950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09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851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17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BFB65-1ABC-4601-A567-223D74EE9DF8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651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.algospot.com/hard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aactree.tistory.com/52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readystory.tistory.com/120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2557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help/judge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건물, 공장, 실외, 도시이(가) 표시된 사진&#10;&#10;자동 생성된 설명">
            <a:extLst>
              <a:ext uri="{FF2B5EF4-FFF2-40B4-BE49-F238E27FC236}">
                <a16:creationId xmlns:a16="http://schemas.microsoft.com/office/drawing/2014/main" id="{6C395FE1-1A17-44B3-895A-16562540A3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1A8156D1-BAD0-4B34-B657-EF8AB3F01322}"/>
              </a:ext>
            </a:extLst>
          </p:cNvPr>
          <p:cNvSpPr/>
          <p:nvPr/>
        </p:nvSpPr>
        <p:spPr>
          <a:xfrm rot="10800000">
            <a:off x="4222641" y="1889128"/>
            <a:ext cx="3746717" cy="3079743"/>
          </a:xfrm>
          <a:prstGeom prst="triangle">
            <a:avLst/>
          </a:prstGeom>
          <a:noFill/>
          <a:ln w="1905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EBBD25-41FA-4315-8F5F-E7D6183A27F6}"/>
              </a:ext>
            </a:extLst>
          </p:cNvPr>
          <p:cNvSpPr/>
          <p:nvPr/>
        </p:nvSpPr>
        <p:spPr>
          <a:xfrm>
            <a:off x="4448357" y="1878511"/>
            <a:ext cx="3430747" cy="275062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546545-E746-4F6F-9D9C-AEA3E0D6FD1D}"/>
              </a:ext>
            </a:extLst>
          </p:cNvPr>
          <p:cNvSpPr txBox="1"/>
          <p:nvPr/>
        </p:nvSpPr>
        <p:spPr>
          <a:xfrm>
            <a:off x="4517810" y="1949824"/>
            <a:ext cx="3156377" cy="27699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D.COM</a:t>
            </a: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ALGORITHM</a:t>
            </a: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STUDY</a:t>
            </a:r>
          </a:p>
          <a:p>
            <a:pPr algn="ctr"/>
            <a:endParaRPr lang="ko-KR" altLang="en-US" sz="40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87BC786-8789-47E4-A454-78897CADB8F8}"/>
              </a:ext>
            </a:extLst>
          </p:cNvPr>
          <p:cNvSpPr/>
          <p:nvPr/>
        </p:nvSpPr>
        <p:spPr>
          <a:xfrm>
            <a:off x="127913" y="6424563"/>
            <a:ext cx="1866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 – 01 VER. </a:t>
            </a:r>
            <a:endParaRPr lang="ko-KR" altLang="en-US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EF02A9F-18A7-4FEC-A74E-56CDC5AE2982}"/>
              </a:ext>
            </a:extLst>
          </p:cNvPr>
          <p:cNvSpPr/>
          <p:nvPr/>
        </p:nvSpPr>
        <p:spPr>
          <a:xfrm>
            <a:off x="8461557" y="6299237"/>
            <a:ext cx="3430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알고리즘이 </a:t>
            </a:r>
            <a:r>
              <a:rPr lang="ko-KR" altLang="en-US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뭐죠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? </a:t>
            </a:r>
            <a:r>
              <a:rPr lang="ko-KR" altLang="en-US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먹는건가요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?</a:t>
            </a:r>
            <a:endParaRPr lang="ko-KR" altLang="en-US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31356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755E5D-A7BF-4E3A-A890-9C6EEAADA630}"/>
              </a:ext>
            </a:extLst>
          </p:cNvPr>
          <p:cNvSpPr/>
          <p:nvPr/>
        </p:nvSpPr>
        <p:spPr>
          <a:xfrm>
            <a:off x="493345" y="1542907"/>
            <a:ext cx="11205312" cy="41549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 스터디의 목적은 단순히 코딩 지식을 배우는 것이 아닙니다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문제를 어디서부터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어떻게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왜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해결하는지 생각하는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‘</a:t>
            </a:r>
            <a:r>
              <a:rPr lang="ko-KR" altLang="en-US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사고의 과정</a:t>
            </a:r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’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익히게 됩니다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즉</a:t>
            </a:r>
            <a:r>
              <a:rPr lang="ko-KR" altLang="en-US" sz="3200" u="sng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400" u="sng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‘</a:t>
            </a:r>
            <a:r>
              <a:rPr lang="ko-KR" altLang="en-US" sz="4400" u="sng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문제해결능력</a:t>
            </a:r>
            <a:r>
              <a:rPr lang="en-US" altLang="ko-KR" sz="4400" u="sng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’</a:t>
            </a:r>
            <a:r>
              <a:rPr lang="ko-KR" altLang="en-US" sz="32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키우는 것이 이번 스터디의 목적입니다</a:t>
            </a:r>
            <a:r>
              <a:rPr lang="en-US" altLang="ko-KR" sz="32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0764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787260" y="83851"/>
            <a:ext cx="61747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!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2704685" y="1761577"/>
            <a:ext cx="67826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 알고리즘 스터디를 통해 여러분의 이런 고민을 조금이나마 해소하며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멋진 개발자로 나아가는 초석이 되길 바랍니다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2555FF1-3386-479F-BFA5-E8D151ED5D52}"/>
              </a:ext>
            </a:extLst>
          </p:cNvPr>
          <p:cNvSpPr/>
          <p:nvPr/>
        </p:nvSpPr>
        <p:spPr>
          <a:xfrm>
            <a:off x="1524196" y="3621121"/>
            <a:ext cx="59346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Medium" panose="00000600000000000000" pitchFamily="50" charset="-127"/>
              </a:rPr>
              <a:t>이 문제 어디서부터 접근해야 할지 </a:t>
            </a:r>
            <a:r>
              <a:rPr lang="ko-KR" altLang="en-US" sz="24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Medium" panose="00000600000000000000" pitchFamily="50" charset="-127"/>
              </a:rPr>
              <a:t>모르겠어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Medium" panose="00000600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217A32F-A8D8-4870-BDD2-601EEB2FEA91}"/>
              </a:ext>
            </a:extLst>
          </p:cNvPr>
          <p:cNvSpPr/>
          <p:nvPr/>
        </p:nvSpPr>
        <p:spPr>
          <a:xfrm>
            <a:off x="6021161" y="4359785"/>
            <a:ext cx="45784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왜 머릿속에는 방법이 떠오르는데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직접 코드로 </a:t>
            </a:r>
            <a:r>
              <a:rPr lang="ko-KR" altLang="en-US" sz="24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구현하려니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막힌다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BDB6B9F-8580-4C34-9978-D1E95EFCA036}"/>
              </a:ext>
            </a:extLst>
          </p:cNvPr>
          <p:cNvSpPr/>
          <p:nvPr/>
        </p:nvSpPr>
        <p:spPr>
          <a:xfrm>
            <a:off x="2407607" y="5387447"/>
            <a:ext cx="49616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분명 맞는 코드인데 어디가 </a:t>
            </a:r>
            <a:r>
              <a:rPr lang="ko-KR" altLang="en-US" sz="24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틀린걸까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6796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469065" y="948375"/>
            <a:ext cx="1253869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#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2117987" y="2900421"/>
            <a:ext cx="7956024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참고로 요즘 대부분의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IT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기업들은 코딩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알고리즘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)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테스트를 통해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신입사원을 선발합니다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strike="sngStrike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즉 이쪽 업계에서 먹고 살려면 </a:t>
            </a:r>
            <a:r>
              <a:rPr lang="ko-KR" altLang="en-US" sz="2400" strike="sngStrike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해야합니다</a:t>
            </a:r>
            <a:r>
              <a:rPr lang="ko-KR" altLang="en-US" sz="2400" strike="sngStrike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strike="sngStrike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ㅎ</a:t>
            </a:r>
            <a:endParaRPr lang="en-US" altLang="ko-KR" sz="2400" strike="sngStrike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22000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800885" y="962976"/>
            <a:ext cx="5902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;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3296993" y="3206722"/>
            <a:ext cx="5598006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알고리즘 문제 해결 전략 서문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 “잘하는 사람과 못 하는 사람의 생산성 차이가 스무 배”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C69D0C5-C17C-420F-8A44-C233857D9EB8}"/>
              </a:ext>
            </a:extLst>
          </p:cNvPr>
          <p:cNvSpPr/>
          <p:nvPr/>
        </p:nvSpPr>
        <p:spPr>
          <a:xfrm>
            <a:off x="2550186" y="2373114"/>
            <a:ext cx="709162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https://book.algospot.com/hard.html</a:t>
            </a:r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E474C7-D6B6-4DC0-AC65-5F6027239E74}"/>
              </a:ext>
            </a:extLst>
          </p:cNvPr>
          <p:cNvSpPr/>
          <p:nvPr/>
        </p:nvSpPr>
        <p:spPr>
          <a:xfrm>
            <a:off x="5599706" y="881289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읽을거리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6466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800885" y="962976"/>
            <a:ext cx="5902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;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3805143" y="3206722"/>
            <a:ext cx="4581703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알고리즘 공부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어떻게 해야 하나요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 “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PS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를 잘하기 위한 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요소”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C69D0C5-C17C-420F-8A44-C233857D9EB8}"/>
              </a:ext>
            </a:extLst>
          </p:cNvPr>
          <p:cNvSpPr/>
          <p:nvPr/>
        </p:nvSpPr>
        <p:spPr>
          <a:xfrm>
            <a:off x="3051316" y="2406365"/>
            <a:ext cx="60893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https://baactree.tistory.com/52</a:t>
            </a:r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2F79AA-C50A-4151-AF95-D4993B797183}"/>
              </a:ext>
            </a:extLst>
          </p:cNvPr>
          <p:cNvSpPr/>
          <p:nvPr/>
        </p:nvSpPr>
        <p:spPr>
          <a:xfrm>
            <a:off x="5599704" y="881289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읽을거리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4657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A94D7B0-4538-4310-BB2F-4A6FB2060021}"/>
              </a:ext>
            </a:extLst>
          </p:cNvPr>
          <p:cNvSpPr/>
          <p:nvPr/>
        </p:nvSpPr>
        <p:spPr>
          <a:xfrm>
            <a:off x="1953528" y="2705725"/>
            <a:ext cx="900278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 스터디 </a:t>
            </a:r>
            <a:r>
              <a:rPr lang="ko-KR" altLang="en-US" sz="8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어떻게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하면 되나요</a:t>
            </a:r>
            <a:r>
              <a:rPr lang="en-US" altLang="ko-KR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  <a:r>
              <a:rPr lang="ko-KR" altLang="en-US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037442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A94D7B0-4538-4310-BB2F-4A6FB2060021}"/>
              </a:ext>
            </a:extLst>
          </p:cNvPr>
          <p:cNvSpPr/>
          <p:nvPr/>
        </p:nvSpPr>
        <p:spPr>
          <a:xfrm>
            <a:off x="814745" y="2230547"/>
            <a:ext cx="10562507" cy="323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알고리즘 공부</a:t>
            </a:r>
            <a:endParaRPr lang="en-US" altLang="ko-KR" sz="32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32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마치 수학처럼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다양한 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알고리즘 문제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많이 풀어보는 것이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중요합니다</a:t>
            </a:r>
            <a:r>
              <a:rPr lang="en-US" altLang="ko-KR" sz="32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ko-KR" altLang="en-US" sz="32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CD6D9E1-D6DD-4165-888E-98C04F3865E4}"/>
              </a:ext>
            </a:extLst>
          </p:cNvPr>
          <p:cNvSpPr/>
          <p:nvPr/>
        </p:nvSpPr>
        <p:spPr>
          <a:xfrm>
            <a:off x="3075781" y="5010584"/>
            <a:ext cx="6040436" cy="2492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 “물론 무작정 문제 풀이를 많이 한다고 되는 것은 아닙니다”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pPr algn="ctr"/>
            <a:r>
              <a:rPr lang="ko-KR" altLang="en-US" strike="sngStrike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롤 플레이 시간과 </a:t>
            </a:r>
            <a:r>
              <a:rPr lang="ko-KR" altLang="en-US" strike="sngStrike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티어는</a:t>
            </a:r>
            <a:r>
              <a:rPr lang="ko-KR" altLang="en-US" strike="sngStrike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비례하지 않습니다</a:t>
            </a:r>
            <a:endParaRPr lang="en-US" altLang="ko-KR" strike="sngStrike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562022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A94D7B0-4538-4310-BB2F-4A6FB2060021}"/>
              </a:ext>
            </a:extLst>
          </p:cNvPr>
          <p:cNvSpPr/>
          <p:nvPr/>
        </p:nvSpPr>
        <p:spPr>
          <a:xfrm>
            <a:off x="3204821" y="628233"/>
            <a:ext cx="5782353" cy="56015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따라서</a:t>
            </a:r>
            <a:r>
              <a:rPr lang="en-US" altLang="ko-KR" sz="32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endParaRPr lang="en-US" altLang="ko-KR" sz="32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 스터디에서는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강의자료로 개념을 익히고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관련 문제를 여러 개 풀어보고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타인의 코드와 비교 분석해보는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방식으로 진행됩니다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460482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A94D7B0-4538-4310-BB2F-4A6FB2060021}"/>
              </a:ext>
            </a:extLst>
          </p:cNvPr>
          <p:cNvSpPr/>
          <p:nvPr/>
        </p:nvSpPr>
        <p:spPr>
          <a:xfrm>
            <a:off x="6475978" y="-243834"/>
            <a:ext cx="4801314" cy="76636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r>
              <a:rPr lang="en-US" altLang="ko-KR" sz="6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</a:t>
            </a:r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Medium" panose="00000600000000000000" pitchFamily="50" charset="-127"/>
              </a:rPr>
              <a:t>입출력</a:t>
            </a:r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Medium" panose="000006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Medium" panose="00000600000000000000" pitchFamily="50" charset="-127"/>
              </a:rPr>
              <a:t>스택 큐 </a:t>
            </a:r>
            <a:r>
              <a:rPr lang="ko-KR" altLang="en-US" sz="32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Medium" panose="00000600000000000000" pitchFamily="50" charset="-127"/>
              </a:rPr>
              <a:t>덱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Medium" panose="00000600000000000000" pitchFamily="50" charset="-127"/>
            </a:endParaRPr>
          </a:p>
          <a:p>
            <a:r>
              <a:rPr lang="en-US" altLang="ko-KR" sz="7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2</a:t>
            </a:r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문자열 동적 계획법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r>
              <a:rPr lang="en-US" altLang="ko-KR" sz="6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3</a:t>
            </a:r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수학 그래프 트리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r>
              <a:rPr lang="en-US" altLang="ko-KR" sz="6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4</a:t>
            </a:r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정렬 분할정복</a:t>
            </a:r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그리디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r>
              <a:rPr lang="en-US" altLang="ko-KR" sz="6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5</a:t>
            </a:r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이분탐색 완전탐색</a:t>
            </a:r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	</a:t>
            </a:r>
            <a:endParaRPr lang="ko-KR" altLang="en-US" sz="3200" dirty="0"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r>
              <a:rPr lang="en-US" altLang="ko-KR" sz="6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6</a:t>
            </a:r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세그먼트 트리 등등</a:t>
            </a:r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..</a:t>
            </a:r>
            <a:endParaRPr lang="ko-KR" altLang="en-US" sz="3200" dirty="0"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9CDAB4-484E-4458-9035-830C8ADB2A1D}"/>
              </a:ext>
            </a:extLst>
          </p:cNvPr>
          <p:cNvSpPr/>
          <p:nvPr/>
        </p:nvSpPr>
        <p:spPr>
          <a:xfrm>
            <a:off x="1239055" y="2466370"/>
            <a:ext cx="368562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커리큘럼</a:t>
            </a:r>
            <a:r>
              <a:rPr lang="ko-KR" altLang="en-US" sz="3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은 </a:t>
            </a:r>
            <a:endParaRPr lang="en-US" altLang="ko-KR" sz="36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다음과 같습니다</a:t>
            </a:r>
            <a:r>
              <a:rPr lang="en-US" altLang="ko-KR" sz="3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,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53489DB-8307-4FE9-B64E-A65307CFB5AF}"/>
              </a:ext>
            </a:extLst>
          </p:cNvPr>
          <p:cNvCxnSpPr/>
          <p:nvPr/>
        </p:nvCxnSpPr>
        <p:spPr>
          <a:xfrm>
            <a:off x="5918200" y="2192867"/>
            <a:ext cx="0" cy="2116666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2142470A-936D-4C1C-A1E2-5560628C4715}"/>
              </a:ext>
            </a:extLst>
          </p:cNvPr>
          <p:cNvSpPr/>
          <p:nvPr/>
        </p:nvSpPr>
        <p:spPr>
          <a:xfrm>
            <a:off x="1557250" y="4463534"/>
            <a:ext cx="304923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시간은 금입니다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필요한 내용만</a:t>
            </a:r>
            <a:endParaRPr lang="en-US" altLang="ko-KR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빠르고 알차게 공부해봅시다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009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A94D7B0-4538-4310-BB2F-4A6FB2060021}"/>
              </a:ext>
            </a:extLst>
          </p:cNvPr>
          <p:cNvSpPr/>
          <p:nvPr/>
        </p:nvSpPr>
        <p:spPr>
          <a:xfrm>
            <a:off x="2558010" y="199505"/>
            <a:ext cx="7075975" cy="49552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32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32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알고리즘 문제 풀이 및 채점 할 수 있는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Online Judge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사이트가 있습니다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 스터디에서는 </a:t>
            </a:r>
            <a:r>
              <a:rPr lang="ko-KR" altLang="en-US" sz="4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백준</a:t>
            </a:r>
            <a:r>
              <a:rPr lang="en-US" altLang="ko-KR" sz="4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8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Baekjoon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온라인 저지를 이용합니다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</a:p>
          <a:p>
            <a:pPr algn="ctr"/>
            <a:endParaRPr lang="ko-KR" altLang="en-US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478624B-5B45-4E6D-AE55-50F7B03805FD}"/>
              </a:ext>
            </a:extLst>
          </p:cNvPr>
          <p:cNvSpPr/>
          <p:nvPr/>
        </p:nvSpPr>
        <p:spPr>
          <a:xfrm>
            <a:off x="3481627" y="4815440"/>
            <a:ext cx="52287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</a:t>
            </a:r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1160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8699093-812D-465A-B5D8-1F142C894BAE}"/>
              </a:ext>
            </a:extLst>
          </p:cNvPr>
          <p:cNvSpPr/>
          <p:nvPr/>
        </p:nvSpPr>
        <p:spPr>
          <a:xfrm>
            <a:off x="2921092" y="1881184"/>
            <a:ext cx="6349815" cy="17235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sz="2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강</a:t>
            </a:r>
            <a:r>
              <a:rPr lang="en-US" altLang="ko-KR" sz="2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.</a:t>
            </a:r>
            <a:r>
              <a:rPr lang="en-US" altLang="ko-KR" sz="6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 </a:t>
            </a: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알고리즘이 </a:t>
            </a:r>
            <a:r>
              <a:rPr lang="ko-KR" altLang="en-US" sz="40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뭐죠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 </a:t>
            </a:r>
            <a:r>
              <a:rPr lang="ko-KR" altLang="en-US" sz="40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먹는건가요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  <a:endParaRPr lang="ko-KR" altLang="en-US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6873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800885" y="962976"/>
            <a:ext cx="5902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;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3726598" y="3206722"/>
            <a:ext cx="4738798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이외에도 다양한 온라인 저지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사이트들이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있습니다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 “지금 자신에게 필요한 사이트를 찾아보세요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!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”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C69D0C5-C17C-420F-8A44-C233857D9EB8}"/>
              </a:ext>
            </a:extLst>
          </p:cNvPr>
          <p:cNvSpPr/>
          <p:nvPr/>
        </p:nvSpPr>
        <p:spPr>
          <a:xfrm>
            <a:off x="3051316" y="2406365"/>
            <a:ext cx="662764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https://readystory.tistory.com/120</a:t>
            </a:r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2F79AA-C50A-4151-AF95-D4993B797183}"/>
              </a:ext>
            </a:extLst>
          </p:cNvPr>
          <p:cNvSpPr/>
          <p:nvPr/>
        </p:nvSpPr>
        <p:spPr>
          <a:xfrm>
            <a:off x="5599704" y="881289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읽을거리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0399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A94D7B0-4538-4310-BB2F-4A6FB2060021}"/>
              </a:ext>
            </a:extLst>
          </p:cNvPr>
          <p:cNvSpPr/>
          <p:nvPr/>
        </p:nvSpPr>
        <p:spPr>
          <a:xfrm>
            <a:off x="3908826" y="2151727"/>
            <a:ext cx="499207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3200" dirty="0">
              <a:solidFill>
                <a:schemeClr val="bg1"/>
              </a:solidFill>
              <a:latin typeface="KoPubWorld바탕체 Medium" panose="00000600000000000000" pitchFamily="2" charset="-127"/>
              <a:ea typeface="KoPubWorld바탕체 Medium" panose="00000600000000000000" pitchFamily="2" charset="-127"/>
              <a:cs typeface="KoPubWorld바탕체 Medium" panose="00000600000000000000" pitchFamily="2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바탕체 Medium" panose="00000600000000000000" pitchFamily="2" charset="-127"/>
                <a:ea typeface="KoPubWorld바탕체 Medium" panose="00000600000000000000" pitchFamily="2" charset="-127"/>
                <a:cs typeface="KoPubWorld바탕체 Medium" panose="00000600000000000000" pitchFamily="2" charset="-127"/>
              </a:rPr>
              <a:t>다음 문제로 시작해봅시다</a:t>
            </a:r>
            <a:r>
              <a:rPr lang="en-US" altLang="ko-KR" sz="3200" dirty="0">
                <a:solidFill>
                  <a:schemeClr val="bg1"/>
                </a:solidFill>
                <a:latin typeface="KoPubWorld바탕체 Medium" panose="00000600000000000000" pitchFamily="2" charset="-127"/>
                <a:ea typeface="KoPubWorld바탕체 Medium" panose="00000600000000000000" pitchFamily="2" charset="-127"/>
                <a:cs typeface="KoPubWorld바탕체 Medium" panose="00000600000000000000" pitchFamily="2" charset="-127"/>
              </a:rPr>
              <a:t>! </a:t>
            </a:r>
          </a:p>
          <a:p>
            <a:pPr algn="ctr"/>
            <a:endParaRPr lang="ko-KR" altLang="en-US" sz="3200" dirty="0">
              <a:latin typeface="KoPubWorld바탕체 Medium" panose="00000600000000000000" pitchFamily="2" charset="-127"/>
              <a:ea typeface="KoPubWorld바탕체 Medium" panose="00000600000000000000" pitchFamily="2" charset="-127"/>
              <a:cs typeface="KoPubWorld바탕체 Medium" panose="000006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478624B-5B45-4E6D-AE55-50F7B03805FD}"/>
              </a:ext>
            </a:extLst>
          </p:cNvPr>
          <p:cNvSpPr/>
          <p:nvPr/>
        </p:nvSpPr>
        <p:spPr>
          <a:xfrm>
            <a:off x="2465066" y="3429000"/>
            <a:ext cx="787959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https://www.acmicpc.net/problem/2557</a:t>
            </a:r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83114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469058" y="979602"/>
            <a:ext cx="1253869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#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3583133" y="3206722"/>
            <a:ext cx="5025735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 제출 해보셨나요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 “위 링크에서 다양한 채점 결과를 확인해보세요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!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”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C69D0C5-C17C-420F-8A44-C233857D9EB8}"/>
              </a:ext>
            </a:extLst>
          </p:cNvPr>
          <p:cNvSpPr/>
          <p:nvPr/>
        </p:nvSpPr>
        <p:spPr>
          <a:xfrm>
            <a:off x="2499783" y="2414677"/>
            <a:ext cx="71924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https://www.acmicpc.net/help/judge</a:t>
            </a:r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2F79AA-C50A-4151-AF95-D4993B797183}"/>
              </a:ext>
            </a:extLst>
          </p:cNvPr>
          <p:cNvSpPr/>
          <p:nvPr/>
        </p:nvSpPr>
        <p:spPr>
          <a:xfrm>
            <a:off x="5599704" y="881289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학습자료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24021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A94D7B0-4538-4310-BB2F-4A6FB2060021}"/>
              </a:ext>
            </a:extLst>
          </p:cNvPr>
          <p:cNvSpPr/>
          <p:nvPr/>
        </p:nvSpPr>
        <p:spPr>
          <a:xfrm>
            <a:off x="4894389" y="1445146"/>
            <a:ext cx="2403222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4400" dirty="0">
              <a:solidFill>
                <a:schemeClr val="bg1"/>
              </a:solidFill>
              <a:latin typeface="KoPubWorld바탕체 Medium" panose="00000600000000000000" pitchFamily="2" charset="-127"/>
              <a:ea typeface="KoPubWorld바탕체 Medium" panose="00000600000000000000" pitchFamily="2" charset="-127"/>
              <a:cs typeface="KoPubWorld바탕체 Medium" panose="00000600000000000000" pitchFamily="2" charset="-127"/>
            </a:endParaRPr>
          </a:p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World바탕체 Medium" panose="00000600000000000000" pitchFamily="2" charset="-127"/>
                <a:ea typeface="KoPubWorld바탕체 Medium" panose="00000600000000000000" pitchFamily="2" charset="-127"/>
                <a:cs typeface="KoPubWorld바탕체 Medium" panose="00000600000000000000" pitchFamily="2" charset="-127"/>
              </a:rPr>
              <a:t>The End</a:t>
            </a:r>
            <a:endParaRPr lang="ko-KR" altLang="en-US" sz="4400" dirty="0">
              <a:solidFill>
                <a:schemeClr val="bg1"/>
              </a:solidFill>
              <a:latin typeface="KoPubWorld바탕체 Medium" panose="00000600000000000000" pitchFamily="2" charset="-127"/>
              <a:ea typeface="KoPubWorld바탕체 Medium" panose="00000600000000000000" pitchFamily="2" charset="-127"/>
              <a:cs typeface="KoPubWorld바탕체 Medium" panose="00000600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1748770-AF08-4BA0-B414-0FB968B21A7D}"/>
              </a:ext>
            </a:extLst>
          </p:cNvPr>
          <p:cNvSpPr/>
          <p:nvPr/>
        </p:nvSpPr>
        <p:spPr>
          <a:xfrm>
            <a:off x="3713781" y="3206722"/>
            <a:ext cx="4764446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다음시간부터 본격적으로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기초 중의 기초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‘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입출력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’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배워봅니다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5869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BF59D1C-B3C9-4491-A74F-6D6817A86276}"/>
              </a:ext>
            </a:extLst>
          </p:cNvPr>
          <p:cNvSpPr/>
          <p:nvPr/>
        </p:nvSpPr>
        <p:spPr>
          <a:xfrm>
            <a:off x="4838283" y="1216029"/>
            <a:ext cx="251543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오늘의 목표</a:t>
            </a:r>
            <a:endParaRPr lang="en-US" altLang="ko-KR" sz="36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97F2B5-FCEE-4E2F-8EBF-BFF69D089742}"/>
              </a:ext>
            </a:extLst>
          </p:cNvPr>
          <p:cNvSpPr/>
          <p:nvPr/>
        </p:nvSpPr>
        <p:spPr>
          <a:xfrm>
            <a:off x="2767204" y="2782669"/>
            <a:ext cx="7106433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알고리즘을 왜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배워야 하는지 알기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2.   </a:t>
            </a:r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백준 문제 풀이 시작해보기</a:t>
            </a:r>
          </a:p>
        </p:txBody>
      </p:sp>
    </p:spTree>
    <p:extLst>
      <p:ext uri="{BB962C8B-B14F-4D97-AF65-F5344CB8AC3E}">
        <p14:creationId xmlns:p14="http://schemas.microsoft.com/office/powerpoint/2010/main" val="2252276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0240278-95C6-4E27-A91E-52CE523EC65A}"/>
              </a:ext>
            </a:extLst>
          </p:cNvPr>
          <p:cNvSpPr/>
          <p:nvPr/>
        </p:nvSpPr>
        <p:spPr>
          <a:xfrm>
            <a:off x="4253187" y="1448786"/>
            <a:ext cx="368562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72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알고리즘</a:t>
            </a:r>
            <a:endParaRPr lang="en-US" altLang="ko-KR" sz="72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CC66261-4EE5-4A8C-A928-475EE92A82D9}"/>
              </a:ext>
            </a:extLst>
          </p:cNvPr>
          <p:cNvSpPr/>
          <p:nvPr/>
        </p:nvSpPr>
        <p:spPr>
          <a:xfrm>
            <a:off x="3377947" y="3099999"/>
            <a:ext cx="5436104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Algorithm</a:t>
            </a:r>
          </a:p>
          <a:p>
            <a:pPr algn="ctr"/>
            <a:endParaRPr lang="en-US" altLang="ko-KR" sz="36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어떤 문제를 해결하는 방법</a:t>
            </a:r>
          </a:p>
        </p:txBody>
      </p:sp>
    </p:spTree>
    <p:extLst>
      <p:ext uri="{BB962C8B-B14F-4D97-AF65-F5344CB8AC3E}">
        <p14:creationId xmlns:p14="http://schemas.microsoft.com/office/powerpoint/2010/main" val="2965267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755E5D-A7BF-4E3A-A890-9C6EEAADA630}"/>
              </a:ext>
            </a:extLst>
          </p:cNvPr>
          <p:cNvSpPr/>
          <p:nvPr/>
        </p:nvSpPr>
        <p:spPr>
          <a:xfrm>
            <a:off x="1883147" y="2705725"/>
            <a:ext cx="882324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우리는 </a:t>
            </a:r>
            <a:r>
              <a:rPr lang="ko-KR" altLang="en-US" sz="8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왜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알고리즘을 배워야 할까요</a:t>
            </a:r>
            <a:r>
              <a:rPr lang="en-US" altLang="ko-KR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  <a:r>
              <a:rPr lang="ko-KR" altLang="en-US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950204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BE1D30A-59D1-4393-BEB8-240972A6FA4C}"/>
              </a:ext>
            </a:extLst>
          </p:cNvPr>
          <p:cNvSpPr/>
          <p:nvPr/>
        </p:nvSpPr>
        <p:spPr>
          <a:xfrm>
            <a:off x="1485657" y="3424843"/>
            <a:ext cx="49760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코드는 돌아가기만 하면 </a:t>
            </a:r>
            <a:r>
              <a:rPr lang="ko-KR" altLang="en-US" sz="24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되는거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아니야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9730851-1CC9-4EF3-96DC-F4A6ABA09CF4}"/>
              </a:ext>
            </a:extLst>
          </p:cNvPr>
          <p:cNvSpPr/>
          <p:nvPr/>
        </p:nvSpPr>
        <p:spPr>
          <a:xfrm>
            <a:off x="5836472" y="4190490"/>
            <a:ext cx="53335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지금까지 알고리즘 몰라도 코드 잘 짰는데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F8F8B4F-A603-4B6E-A6AA-35194A9EB03D}"/>
              </a:ext>
            </a:extLst>
          </p:cNvPr>
          <p:cNvSpPr/>
          <p:nvPr/>
        </p:nvSpPr>
        <p:spPr>
          <a:xfrm>
            <a:off x="2953220" y="5417804"/>
            <a:ext cx="68804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어차피 정렬같은 알고리즘들은 이미 잘 구현되어 있는데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내가 굳이 알아야하나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C999659-ED75-417E-AFFC-EA7F1AE8C892}"/>
              </a:ext>
            </a:extLst>
          </p:cNvPr>
          <p:cNvSpPr/>
          <p:nvPr/>
        </p:nvSpPr>
        <p:spPr>
          <a:xfrm>
            <a:off x="5715996" y="609199"/>
            <a:ext cx="135485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?</a:t>
            </a:r>
            <a:endParaRPr lang="ko-KR" altLang="en-US" sz="138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7398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755E5D-A7BF-4E3A-A890-9C6EEAADA630}"/>
              </a:ext>
            </a:extLst>
          </p:cNvPr>
          <p:cNvSpPr/>
          <p:nvPr/>
        </p:nvSpPr>
        <p:spPr>
          <a:xfrm>
            <a:off x="3019676" y="1733136"/>
            <a:ext cx="615264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물론 틀린 이야기는 아닙니다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DF828EF-17DD-4305-8DEF-F43B17591AA1}"/>
              </a:ext>
            </a:extLst>
          </p:cNvPr>
          <p:cNvSpPr/>
          <p:nvPr/>
        </p:nvSpPr>
        <p:spPr>
          <a:xfrm>
            <a:off x="4201089" y="2705725"/>
            <a:ext cx="378982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8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하지만</a:t>
            </a:r>
            <a:r>
              <a:rPr lang="en-US" altLang="ko-KR" sz="8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59007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755E5D-A7BF-4E3A-A890-9C6EEAADA630}"/>
              </a:ext>
            </a:extLst>
          </p:cNvPr>
          <p:cNvSpPr/>
          <p:nvPr/>
        </p:nvSpPr>
        <p:spPr>
          <a:xfrm>
            <a:off x="1604225" y="1936283"/>
            <a:ext cx="8983550" cy="31085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일상 생활 속에서도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문제를 해결할 때 </a:t>
            </a:r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한가지 방법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만이 있는 것은 아닙니다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하지만 같은 결과여도 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들어가는 비용과 시간은 </a:t>
            </a:r>
            <a:r>
              <a:rPr lang="ko-KR" altLang="en-US" sz="2800" u="sng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천지차이입니다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2800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따라서 우리는 늘 </a:t>
            </a:r>
            <a:r>
              <a:rPr lang="ko-KR" altLang="en-US" sz="3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가장 효율적인 방법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찾으려고 합니다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4400" b="1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코딩도 마찬가지입니다</a:t>
            </a:r>
            <a:r>
              <a:rPr lang="en-US" altLang="ko-KR" sz="4400" b="1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48337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755E5D-A7BF-4E3A-A890-9C6EEAADA630}"/>
              </a:ext>
            </a:extLst>
          </p:cNvPr>
          <p:cNvSpPr/>
          <p:nvPr/>
        </p:nvSpPr>
        <p:spPr>
          <a:xfrm>
            <a:off x="1253167" y="2736502"/>
            <a:ext cx="9685665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코딩은 누구나 쉽게 할 수 있습니다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하지만 </a:t>
            </a:r>
            <a:r>
              <a:rPr lang="ko-KR" altLang="en-US" sz="4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좋은 코드</a:t>
            </a:r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는 누구나 쉽게 짤 수 없습니다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4671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502</Words>
  <Application>Microsoft Office PowerPoint</Application>
  <PresentationFormat>와이드스크린</PresentationFormat>
  <Paragraphs>141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KoPubWorld돋움체 Bold</vt:lpstr>
      <vt:lpstr>a옛날사진관3</vt:lpstr>
      <vt:lpstr>KoPubWorld바탕체 Medium</vt:lpstr>
      <vt:lpstr>a옛날사진관5</vt:lpstr>
      <vt:lpstr>Arial</vt:lpstr>
      <vt:lpstr>에스코어 드림 1 Thin</vt:lpstr>
      <vt:lpstr>KoPubWorld돋움체_Pro 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송용우</dc:creator>
  <cp:lastModifiedBy>송용우</cp:lastModifiedBy>
  <cp:revision>27</cp:revision>
  <dcterms:created xsi:type="dcterms:W3CDTF">2020-01-21T04:04:12Z</dcterms:created>
  <dcterms:modified xsi:type="dcterms:W3CDTF">2020-01-21T08:29:00Z</dcterms:modified>
</cp:coreProperties>
</file>